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sldIdLst>
    <p:sldId id="256" r:id="rId2"/>
  </p:sldIdLst>
  <p:sldSz cx="30275213" cy="42811700"/>
  <p:notesSz cx="6858000" cy="9144000"/>
  <p:defaultTextStyle>
    <a:defPPr>
      <a:defRPr lang="en-US"/>
    </a:defPPr>
    <a:lvl1pPr marL="0" algn="l" defTabSz="4175379" rtl="0" eaLnBrk="1" latinLnBrk="0" hangingPunct="1">
      <a:defRPr sz="8200" kern="1200">
        <a:solidFill>
          <a:schemeClr val="tx1"/>
        </a:solidFill>
        <a:latin typeface="+mn-lt"/>
        <a:ea typeface="+mn-ea"/>
        <a:cs typeface="+mn-cs"/>
      </a:defRPr>
    </a:lvl1pPr>
    <a:lvl2pPr marL="2087688" algn="l" defTabSz="4175379" rtl="0" eaLnBrk="1" latinLnBrk="0" hangingPunct="1">
      <a:defRPr sz="8200" kern="1200">
        <a:solidFill>
          <a:schemeClr val="tx1"/>
        </a:solidFill>
        <a:latin typeface="+mn-lt"/>
        <a:ea typeface="+mn-ea"/>
        <a:cs typeface="+mn-cs"/>
      </a:defRPr>
    </a:lvl2pPr>
    <a:lvl3pPr marL="4175379" algn="l" defTabSz="4175379" rtl="0" eaLnBrk="1" latinLnBrk="0" hangingPunct="1">
      <a:defRPr sz="8200" kern="1200">
        <a:solidFill>
          <a:schemeClr val="tx1"/>
        </a:solidFill>
        <a:latin typeface="+mn-lt"/>
        <a:ea typeface="+mn-ea"/>
        <a:cs typeface="+mn-cs"/>
      </a:defRPr>
    </a:lvl3pPr>
    <a:lvl4pPr marL="6263067" algn="l" defTabSz="4175379" rtl="0" eaLnBrk="1" latinLnBrk="0" hangingPunct="1">
      <a:defRPr sz="8200" kern="1200">
        <a:solidFill>
          <a:schemeClr val="tx1"/>
        </a:solidFill>
        <a:latin typeface="+mn-lt"/>
        <a:ea typeface="+mn-ea"/>
        <a:cs typeface="+mn-cs"/>
      </a:defRPr>
    </a:lvl4pPr>
    <a:lvl5pPr marL="8350755" algn="l" defTabSz="4175379" rtl="0" eaLnBrk="1" latinLnBrk="0" hangingPunct="1">
      <a:defRPr sz="8200" kern="1200">
        <a:solidFill>
          <a:schemeClr val="tx1"/>
        </a:solidFill>
        <a:latin typeface="+mn-lt"/>
        <a:ea typeface="+mn-ea"/>
        <a:cs typeface="+mn-cs"/>
      </a:defRPr>
    </a:lvl5pPr>
    <a:lvl6pPr marL="10438447" algn="l" defTabSz="4175379" rtl="0" eaLnBrk="1" latinLnBrk="0" hangingPunct="1">
      <a:defRPr sz="8200" kern="1200">
        <a:solidFill>
          <a:schemeClr val="tx1"/>
        </a:solidFill>
        <a:latin typeface="+mn-lt"/>
        <a:ea typeface="+mn-ea"/>
        <a:cs typeface="+mn-cs"/>
      </a:defRPr>
    </a:lvl6pPr>
    <a:lvl7pPr marL="12526135" algn="l" defTabSz="4175379" rtl="0" eaLnBrk="1" latinLnBrk="0" hangingPunct="1">
      <a:defRPr sz="8200" kern="1200">
        <a:solidFill>
          <a:schemeClr val="tx1"/>
        </a:solidFill>
        <a:latin typeface="+mn-lt"/>
        <a:ea typeface="+mn-ea"/>
        <a:cs typeface="+mn-cs"/>
      </a:defRPr>
    </a:lvl7pPr>
    <a:lvl8pPr marL="14613823" algn="l" defTabSz="4175379" rtl="0" eaLnBrk="1" latinLnBrk="0" hangingPunct="1">
      <a:defRPr sz="8200" kern="1200">
        <a:solidFill>
          <a:schemeClr val="tx1"/>
        </a:solidFill>
        <a:latin typeface="+mn-lt"/>
        <a:ea typeface="+mn-ea"/>
        <a:cs typeface="+mn-cs"/>
      </a:defRPr>
    </a:lvl8pPr>
    <a:lvl9pPr marL="16701511" algn="l" defTabSz="4175379"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9" d="100"/>
          <a:sy n="19" d="100"/>
        </p:scale>
        <p:origin x="-1600" y="-80"/>
      </p:cViewPr>
      <p:guideLst>
        <p:guide orient="horz" pos="13484"/>
        <p:guide pos="95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NO%20NAME:smallacrylamideAAgelsinpH268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iobhanmacardle:Documents:50-50_3cycles_2511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70672866980032"/>
          <c:y val="0.0788946242299264"/>
          <c:w val="0.884252254282371"/>
          <c:h val="0.774208280565027"/>
        </c:manualLayout>
      </c:layout>
      <c:scatterChart>
        <c:scatterStyle val="lineMarker"/>
        <c:varyColors val="0"/>
        <c:ser>
          <c:idx val="2"/>
          <c:order val="0"/>
          <c:tx>
            <c:v>Trial 1</c:v>
          </c:tx>
          <c:spPr>
            <a:ln w="28575">
              <a:noFill/>
            </a:ln>
          </c:spPr>
          <c:marker>
            <c:symbol val="diamond"/>
            <c:size val="13"/>
            <c:spPr>
              <a:solidFill>
                <a:srgbClr val="000000"/>
              </a:solidFill>
              <a:ln>
                <a:solidFill>
                  <a:srgbClr val="000000"/>
                </a:solidFill>
              </a:ln>
            </c:spPr>
          </c:marker>
          <c:errBars>
            <c:errDir val="y"/>
            <c:errBarType val="both"/>
            <c:errValType val="cust"/>
            <c:noEndCap val="0"/>
            <c:plus>
              <c:numRef>
                <c:f>trial1and2overlay!$F$49:$F$55</c:f>
                <c:numCache>
                  <c:formatCode>General</c:formatCode>
                  <c:ptCount val="7"/>
                  <c:pt idx="0">
                    <c:v>0.0286559226768801</c:v>
                  </c:pt>
                  <c:pt idx="1">
                    <c:v>0.0112196734355328</c:v>
                  </c:pt>
                  <c:pt idx="2">
                    <c:v>0.0143676053792319</c:v>
                  </c:pt>
                  <c:pt idx="4">
                    <c:v>0.0465931859538853</c:v>
                  </c:pt>
                  <c:pt idx="5">
                    <c:v>0.0888214338321558</c:v>
                  </c:pt>
                  <c:pt idx="6">
                    <c:v>0.112708330713986</c:v>
                  </c:pt>
                </c:numCache>
              </c:numRef>
            </c:plus>
            <c:minus>
              <c:numRef>
                <c:f>trial1and2overlay!$F$49:$F$55</c:f>
                <c:numCache>
                  <c:formatCode>General</c:formatCode>
                  <c:ptCount val="7"/>
                  <c:pt idx="0">
                    <c:v>0.0286559226768801</c:v>
                  </c:pt>
                  <c:pt idx="1">
                    <c:v>0.0112196734355328</c:v>
                  </c:pt>
                  <c:pt idx="2">
                    <c:v>0.0143676053792319</c:v>
                  </c:pt>
                  <c:pt idx="4">
                    <c:v>0.0465931859538853</c:v>
                  </c:pt>
                  <c:pt idx="5">
                    <c:v>0.0888214338321558</c:v>
                  </c:pt>
                  <c:pt idx="6">
                    <c:v>0.112708330713986</c:v>
                  </c:pt>
                </c:numCache>
              </c:numRef>
            </c:minus>
          </c:errBars>
          <c:xVal>
            <c:numRef>
              <c:f>'trial3 witht trend line'!$A$35:$A$41</c:f>
              <c:numCache>
                <c:formatCode>General</c:formatCode>
                <c:ptCount val="7"/>
                <c:pt idx="0">
                  <c:v>2.25</c:v>
                </c:pt>
                <c:pt idx="1">
                  <c:v>3.79</c:v>
                </c:pt>
                <c:pt idx="2">
                  <c:v>4.85</c:v>
                </c:pt>
                <c:pt idx="3">
                  <c:v>5.819999999999998</c:v>
                </c:pt>
                <c:pt idx="4">
                  <c:v>6.88</c:v>
                </c:pt>
                <c:pt idx="5">
                  <c:v>9.44</c:v>
                </c:pt>
                <c:pt idx="6">
                  <c:v>9.78</c:v>
                </c:pt>
              </c:numCache>
            </c:numRef>
          </c:xVal>
          <c:yVal>
            <c:numRef>
              <c:f>'trial3 witht trend line'!$C$35:$C$41</c:f>
              <c:numCache>
                <c:formatCode>General</c:formatCode>
                <c:ptCount val="7"/>
                <c:pt idx="0">
                  <c:v>0.541398566666667</c:v>
                </c:pt>
                <c:pt idx="1">
                  <c:v>0.561702</c:v>
                </c:pt>
                <c:pt idx="2">
                  <c:v>1.315984333333333</c:v>
                </c:pt>
                <c:pt idx="3">
                  <c:v>2.5</c:v>
                </c:pt>
                <c:pt idx="4">
                  <c:v>2.631738666666667</c:v>
                </c:pt>
                <c:pt idx="5">
                  <c:v>2.589689</c:v>
                </c:pt>
                <c:pt idx="6">
                  <c:v>2.763188666666666</c:v>
                </c:pt>
              </c:numCache>
            </c:numRef>
          </c:yVal>
          <c:smooth val="0"/>
        </c:ser>
        <c:ser>
          <c:idx val="3"/>
          <c:order val="1"/>
          <c:tx>
            <c:v>Trial 1 Trendline</c:v>
          </c:tx>
          <c:spPr>
            <a:ln w="76200" cmpd="sng">
              <a:solidFill>
                <a:srgbClr val="000000"/>
              </a:solidFill>
            </a:ln>
          </c:spPr>
          <c:marker>
            <c:symbol val="none"/>
          </c:marker>
          <c:xVal>
            <c:numRef>
              <c:f>'trial3 witht trend line'!$A$35:$A$41</c:f>
              <c:numCache>
                <c:formatCode>General</c:formatCode>
                <c:ptCount val="7"/>
                <c:pt idx="0">
                  <c:v>2.25</c:v>
                </c:pt>
                <c:pt idx="1">
                  <c:v>3.79</c:v>
                </c:pt>
                <c:pt idx="2">
                  <c:v>4.85</c:v>
                </c:pt>
                <c:pt idx="3">
                  <c:v>5.819999999999998</c:v>
                </c:pt>
                <c:pt idx="4">
                  <c:v>6.88</c:v>
                </c:pt>
                <c:pt idx="5">
                  <c:v>9.44</c:v>
                </c:pt>
                <c:pt idx="6">
                  <c:v>9.78</c:v>
                </c:pt>
              </c:numCache>
            </c:numRef>
          </c:xVal>
          <c:yVal>
            <c:numRef>
              <c:f>'trial3 witht trend line'!$B$35:$B$41</c:f>
              <c:numCache>
                <c:formatCode>General</c:formatCode>
                <c:ptCount val="7"/>
                <c:pt idx="0">
                  <c:v>0.543048656162743</c:v>
                </c:pt>
                <c:pt idx="1">
                  <c:v>0.559805793434794</c:v>
                </c:pt>
                <c:pt idx="2">
                  <c:v>1.316526466549038</c:v>
                </c:pt>
                <c:pt idx="3">
                  <c:v>2.496818078236858</c:v>
                </c:pt>
                <c:pt idx="4">
                  <c:v>2.656867349216142</c:v>
                </c:pt>
                <c:pt idx="5">
                  <c:v>2.665280427659237</c:v>
                </c:pt>
                <c:pt idx="6">
                  <c:v>2.665283690612977</c:v>
                </c:pt>
              </c:numCache>
            </c:numRef>
          </c:yVal>
          <c:smooth val="1"/>
        </c:ser>
        <c:dLbls>
          <c:showLegendKey val="0"/>
          <c:showVal val="0"/>
          <c:showCatName val="0"/>
          <c:showSerName val="0"/>
          <c:showPercent val="0"/>
          <c:showBubbleSize val="0"/>
        </c:dLbls>
        <c:axId val="2066048936"/>
        <c:axId val="2023609896"/>
      </c:scatterChart>
      <c:valAx>
        <c:axId val="2066048936"/>
        <c:scaling>
          <c:orientation val="minMax"/>
          <c:max val="10.0"/>
          <c:min val="2.0"/>
        </c:scaling>
        <c:delete val="0"/>
        <c:axPos val="b"/>
        <c:title>
          <c:tx>
            <c:rich>
              <a:bodyPr/>
              <a:lstStyle/>
              <a:p>
                <a:pPr>
                  <a:defRPr sz="3000">
                    <a:latin typeface="Times New Roman" panose="02020603050405020304" pitchFamily="18" charset="0"/>
                    <a:cs typeface="Times New Roman" panose="02020603050405020304" pitchFamily="18" charset="0"/>
                  </a:defRPr>
                </a:pPr>
                <a:r>
                  <a:rPr lang="en-IE" sz="3000">
                    <a:latin typeface="Times New Roman" panose="02020603050405020304" pitchFamily="18" charset="0"/>
                    <a:cs typeface="Times New Roman" panose="02020603050405020304" pitchFamily="18" charset="0"/>
                  </a:rPr>
                  <a:t>pH</a:t>
                </a:r>
              </a:p>
            </c:rich>
          </c:tx>
          <c:layout>
            <c:manualLayout>
              <c:xMode val="edge"/>
              <c:yMode val="edge"/>
              <c:x val="0.46453578632466"/>
              <c:y val="0.913587975784566"/>
            </c:manualLayout>
          </c:layout>
          <c:overlay val="0"/>
        </c:title>
        <c:numFmt formatCode="General" sourceLinked="1"/>
        <c:majorTickMark val="out"/>
        <c:minorTickMark val="none"/>
        <c:tickLblPos val="nextTo"/>
        <c:txPr>
          <a:bodyPr/>
          <a:lstStyle/>
          <a:p>
            <a:pPr>
              <a:defRPr sz="2500" b="1">
                <a:latin typeface="Times New Roman" panose="02020603050405020304" pitchFamily="18" charset="0"/>
                <a:cs typeface="Times New Roman" panose="02020603050405020304" pitchFamily="18" charset="0"/>
              </a:defRPr>
            </a:pPr>
            <a:endParaRPr lang="en-US"/>
          </a:p>
        </c:txPr>
        <c:crossAx val="2023609896"/>
        <c:crosses val="autoZero"/>
        <c:crossBetween val="midCat"/>
      </c:valAx>
      <c:valAx>
        <c:axId val="2023609896"/>
        <c:scaling>
          <c:orientation val="minMax"/>
          <c:max val="3.0"/>
          <c:min val="0.0"/>
        </c:scaling>
        <c:delete val="0"/>
        <c:axPos val="l"/>
        <c:title>
          <c:tx>
            <c:rich>
              <a:bodyPr rot="-5400000" vert="horz"/>
              <a:lstStyle/>
              <a:p>
                <a:pPr>
                  <a:defRPr sz="3000">
                    <a:latin typeface="Times New Roman" panose="02020603050405020304" pitchFamily="18" charset="0"/>
                    <a:cs typeface="Times New Roman" panose="02020603050405020304" pitchFamily="18" charset="0"/>
                  </a:defRPr>
                </a:pPr>
                <a:r>
                  <a:rPr lang="en-IE" sz="3000" dirty="0">
                    <a:latin typeface="Times New Roman" panose="02020603050405020304" pitchFamily="18" charset="0"/>
                    <a:cs typeface="Times New Roman" panose="02020603050405020304" pitchFamily="18" charset="0"/>
                  </a:rPr>
                  <a:t>Diameter (mm)</a:t>
                </a:r>
              </a:p>
            </c:rich>
          </c:tx>
          <c:layout>
            <c:manualLayout>
              <c:xMode val="edge"/>
              <c:yMode val="edge"/>
              <c:x val="0.00363998863472812"/>
              <c:y val="0.323510402894719"/>
            </c:manualLayout>
          </c:layout>
          <c:overlay val="0"/>
        </c:title>
        <c:numFmt formatCode="General" sourceLinked="1"/>
        <c:majorTickMark val="out"/>
        <c:minorTickMark val="none"/>
        <c:tickLblPos val="nextTo"/>
        <c:txPr>
          <a:bodyPr/>
          <a:lstStyle/>
          <a:p>
            <a:pPr>
              <a:defRPr sz="2500" b="1">
                <a:latin typeface="Times New Roman" panose="02020603050405020304" pitchFamily="18" charset="0"/>
                <a:cs typeface="Times New Roman" panose="02020603050405020304" pitchFamily="18" charset="0"/>
              </a:defRPr>
            </a:pPr>
            <a:endParaRPr lang="en-US"/>
          </a:p>
        </c:txPr>
        <c:crossAx val="2066048936"/>
        <c:crosses val="autoZero"/>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60030621172353"/>
          <c:y val="0.0857809344437132"/>
          <c:w val="0.882949475065617"/>
          <c:h val="0.807664729306545"/>
        </c:manualLayout>
      </c:layout>
      <c:scatterChart>
        <c:scatterStyle val="lineMarker"/>
        <c:varyColors val="0"/>
        <c:ser>
          <c:idx val="0"/>
          <c:order val="0"/>
          <c:spPr>
            <a:ln w="47625">
              <a:noFill/>
            </a:ln>
            <a:effectLst/>
          </c:spPr>
          <c:marker>
            <c:spPr>
              <a:solidFill>
                <a:schemeClr val="bg1">
                  <a:lumMod val="75000"/>
                  <a:lumOff val="25000"/>
                </a:schemeClr>
              </a:solidFill>
              <a:ln>
                <a:solidFill>
                  <a:schemeClr val="bg1"/>
                </a:solidFill>
              </a:ln>
              <a:effectLst/>
            </c:spPr>
          </c:marker>
          <c:xVal>
            <c:numRef>
              <c:f>Sheet1!$A$4:$A$116</c:f>
              <c:numCache>
                <c:formatCode>General</c:formatCode>
                <c:ptCount val="113"/>
                <c:pt idx="0">
                  <c:v>0.0</c:v>
                </c:pt>
                <c:pt idx="1">
                  <c:v>0.25</c:v>
                </c:pt>
                <c:pt idx="2">
                  <c:v>0.5</c:v>
                </c:pt>
                <c:pt idx="3">
                  <c:v>0.75</c:v>
                </c:pt>
                <c:pt idx="4">
                  <c:v>1.0</c:v>
                </c:pt>
                <c:pt idx="5">
                  <c:v>1.5</c:v>
                </c:pt>
                <c:pt idx="6">
                  <c:v>2.0</c:v>
                </c:pt>
                <c:pt idx="7">
                  <c:v>2.5</c:v>
                </c:pt>
                <c:pt idx="8">
                  <c:v>3.0</c:v>
                </c:pt>
                <c:pt idx="9">
                  <c:v>3.5</c:v>
                </c:pt>
                <c:pt idx="10">
                  <c:v>4.0</c:v>
                </c:pt>
                <c:pt idx="11">
                  <c:v>4.5</c:v>
                </c:pt>
                <c:pt idx="12">
                  <c:v>5.0</c:v>
                </c:pt>
                <c:pt idx="13">
                  <c:v>5.5</c:v>
                </c:pt>
                <c:pt idx="14">
                  <c:v>6.0</c:v>
                </c:pt>
                <c:pt idx="15">
                  <c:v>6.5</c:v>
                </c:pt>
                <c:pt idx="16">
                  <c:v>7.0</c:v>
                </c:pt>
                <c:pt idx="17">
                  <c:v>7.5</c:v>
                </c:pt>
                <c:pt idx="18">
                  <c:v>8.0</c:v>
                </c:pt>
                <c:pt idx="19">
                  <c:v>8.5</c:v>
                </c:pt>
                <c:pt idx="20">
                  <c:v>9.0</c:v>
                </c:pt>
                <c:pt idx="21">
                  <c:v>9.5</c:v>
                </c:pt>
                <c:pt idx="22">
                  <c:v>10.0</c:v>
                </c:pt>
                <c:pt idx="23">
                  <c:v>10.25</c:v>
                </c:pt>
                <c:pt idx="24">
                  <c:v>10.5</c:v>
                </c:pt>
                <c:pt idx="25">
                  <c:v>10.75</c:v>
                </c:pt>
                <c:pt idx="26">
                  <c:v>11.0</c:v>
                </c:pt>
                <c:pt idx="27">
                  <c:v>11.5</c:v>
                </c:pt>
                <c:pt idx="28">
                  <c:v>12.0</c:v>
                </c:pt>
                <c:pt idx="29">
                  <c:v>12.5</c:v>
                </c:pt>
                <c:pt idx="30">
                  <c:v>13.0</c:v>
                </c:pt>
                <c:pt idx="31">
                  <c:v>13.5</c:v>
                </c:pt>
                <c:pt idx="32">
                  <c:v>14.0</c:v>
                </c:pt>
                <c:pt idx="33">
                  <c:v>14.5</c:v>
                </c:pt>
                <c:pt idx="34">
                  <c:v>15.0</c:v>
                </c:pt>
                <c:pt idx="35">
                  <c:v>15.5</c:v>
                </c:pt>
                <c:pt idx="36">
                  <c:v>16.0</c:v>
                </c:pt>
                <c:pt idx="37">
                  <c:v>16.5</c:v>
                </c:pt>
                <c:pt idx="38">
                  <c:v>17.0</c:v>
                </c:pt>
                <c:pt idx="39">
                  <c:v>17.5</c:v>
                </c:pt>
                <c:pt idx="40">
                  <c:v>18.0</c:v>
                </c:pt>
                <c:pt idx="41">
                  <c:v>18.5</c:v>
                </c:pt>
                <c:pt idx="42">
                  <c:v>19.0</c:v>
                </c:pt>
                <c:pt idx="43">
                  <c:v>19.5</c:v>
                </c:pt>
                <c:pt idx="44">
                  <c:v>20.0</c:v>
                </c:pt>
                <c:pt idx="45">
                  <c:v>20.25</c:v>
                </c:pt>
                <c:pt idx="46">
                  <c:v>20.5</c:v>
                </c:pt>
                <c:pt idx="47">
                  <c:v>20.75</c:v>
                </c:pt>
                <c:pt idx="48">
                  <c:v>21.0</c:v>
                </c:pt>
                <c:pt idx="49">
                  <c:v>21.5</c:v>
                </c:pt>
                <c:pt idx="50">
                  <c:v>22.0</c:v>
                </c:pt>
                <c:pt idx="51">
                  <c:v>22.5</c:v>
                </c:pt>
                <c:pt idx="52">
                  <c:v>23.0</c:v>
                </c:pt>
                <c:pt idx="53">
                  <c:v>23.5</c:v>
                </c:pt>
                <c:pt idx="54">
                  <c:v>24.0</c:v>
                </c:pt>
                <c:pt idx="55">
                  <c:v>24.5</c:v>
                </c:pt>
                <c:pt idx="56">
                  <c:v>25.0</c:v>
                </c:pt>
                <c:pt idx="57">
                  <c:v>26.0</c:v>
                </c:pt>
                <c:pt idx="58">
                  <c:v>27.0</c:v>
                </c:pt>
                <c:pt idx="59">
                  <c:v>28.0</c:v>
                </c:pt>
                <c:pt idx="60">
                  <c:v>29.0</c:v>
                </c:pt>
                <c:pt idx="61">
                  <c:v>30.0</c:v>
                </c:pt>
                <c:pt idx="62">
                  <c:v>30.25</c:v>
                </c:pt>
                <c:pt idx="63">
                  <c:v>30.5</c:v>
                </c:pt>
                <c:pt idx="64">
                  <c:v>30.75</c:v>
                </c:pt>
                <c:pt idx="65">
                  <c:v>31.0</c:v>
                </c:pt>
                <c:pt idx="66">
                  <c:v>31.5</c:v>
                </c:pt>
                <c:pt idx="67">
                  <c:v>32.0</c:v>
                </c:pt>
                <c:pt idx="68">
                  <c:v>32.5</c:v>
                </c:pt>
                <c:pt idx="69">
                  <c:v>33.0</c:v>
                </c:pt>
                <c:pt idx="70">
                  <c:v>33.5</c:v>
                </c:pt>
                <c:pt idx="71">
                  <c:v>34.0</c:v>
                </c:pt>
                <c:pt idx="72">
                  <c:v>34.5</c:v>
                </c:pt>
                <c:pt idx="73">
                  <c:v>35.0</c:v>
                </c:pt>
                <c:pt idx="74">
                  <c:v>36.0</c:v>
                </c:pt>
                <c:pt idx="75">
                  <c:v>37.0</c:v>
                </c:pt>
                <c:pt idx="76">
                  <c:v>38.0</c:v>
                </c:pt>
                <c:pt idx="77">
                  <c:v>39.0</c:v>
                </c:pt>
                <c:pt idx="78">
                  <c:v>40.0</c:v>
                </c:pt>
                <c:pt idx="79">
                  <c:v>40.25</c:v>
                </c:pt>
                <c:pt idx="80">
                  <c:v>40.5</c:v>
                </c:pt>
                <c:pt idx="81">
                  <c:v>40.75</c:v>
                </c:pt>
                <c:pt idx="82">
                  <c:v>41.0</c:v>
                </c:pt>
                <c:pt idx="83">
                  <c:v>41.5</c:v>
                </c:pt>
                <c:pt idx="84">
                  <c:v>42.0</c:v>
                </c:pt>
                <c:pt idx="85">
                  <c:v>42.5</c:v>
                </c:pt>
                <c:pt idx="86">
                  <c:v>43.0</c:v>
                </c:pt>
                <c:pt idx="87">
                  <c:v>43.5</c:v>
                </c:pt>
                <c:pt idx="88">
                  <c:v>44.0</c:v>
                </c:pt>
                <c:pt idx="89">
                  <c:v>44.5</c:v>
                </c:pt>
                <c:pt idx="90">
                  <c:v>45.0</c:v>
                </c:pt>
                <c:pt idx="91">
                  <c:v>46.0</c:v>
                </c:pt>
                <c:pt idx="92">
                  <c:v>47.0</c:v>
                </c:pt>
                <c:pt idx="93">
                  <c:v>48.0</c:v>
                </c:pt>
                <c:pt idx="94">
                  <c:v>49.0</c:v>
                </c:pt>
                <c:pt idx="95">
                  <c:v>50.0</c:v>
                </c:pt>
                <c:pt idx="96">
                  <c:v>50.25</c:v>
                </c:pt>
                <c:pt idx="97">
                  <c:v>50.5</c:v>
                </c:pt>
                <c:pt idx="98">
                  <c:v>50.75</c:v>
                </c:pt>
                <c:pt idx="99">
                  <c:v>51.0</c:v>
                </c:pt>
                <c:pt idx="100">
                  <c:v>51.5</c:v>
                </c:pt>
                <c:pt idx="101">
                  <c:v>52.0</c:v>
                </c:pt>
                <c:pt idx="102">
                  <c:v>52.5</c:v>
                </c:pt>
                <c:pt idx="103">
                  <c:v>53.0</c:v>
                </c:pt>
                <c:pt idx="104">
                  <c:v>53.5</c:v>
                </c:pt>
                <c:pt idx="105">
                  <c:v>54.0</c:v>
                </c:pt>
                <c:pt idx="106">
                  <c:v>54.5</c:v>
                </c:pt>
                <c:pt idx="107">
                  <c:v>55.0</c:v>
                </c:pt>
                <c:pt idx="108">
                  <c:v>56.0</c:v>
                </c:pt>
                <c:pt idx="109">
                  <c:v>57.0</c:v>
                </c:pt>
                <c:pt idx="110">
                  <c:v>58.0</c:v>
                </c:pt>
                <c:pt idx="111">
                  <c:v>59.0</c:v>
                </c:pt>
                <c:pt idx="112">
                  <c:v>60.0</c:v>
                </c:pt>
              </c:numCache>
            </c:numRef>
          </c:xVal>
          <c:yVal>
            <c:numRef>
              <c:f>Sheet1!$D$4:$D$116</c:f>
              <c:numCache>
                <c:formatCode>General</c:formatCode>
                <c:ptCount val="113"/>
                <c:pt idx="0">
                  <c:v>1.0</c:v>
                </c:pt>
                <c:pt idx="1">
                  <c:v>0.907419296848918</c:v>
                </c:pt>
                <c:pt idx="2">
                  <c:v>0.899565987827114</c:v>
                </c:pt>
                <c:pt idx="3">
                  <c:v>0.887208197437017</c:v>
                </c:pt>
                <c:pt idx="4">
                  <c:v>0.872318241351858</c:v>
                </c:pt>
                <c:pt idx="5">
                  <c:v>0.864177302961042</c:v>
                </c:pt>
                <c:pt idx="6">
                  <c:v>0.844264105395619</c:v>
                </c:pt>
                <c:pt idx="7">
                  <c:v>0.850391638203344</c:v>
                </c:pt>
                <c:pt idx="8">
                  <c:v>0.865610313567375</c:v>
                </c:pt>
                <c:pt idx="9">
                  <c:v>0.849513341380107</c:v>
                </c:pt>
                <c:pt idx="10">
                  <c:v>0.842877320937877</c:v>
                </c:pt>
                <c:pt idx="11">
                  <c:v>0.847094172937158</c:v>
                </c:pt>
                <c:pt idx="12">
                  <c:v>0.852122550656154</c:v>
                </c:pt>
                <c:pt idx="13">
                  <c:v>0.853231978222348</c:v>
                </c:pt>
                <c:pt idx="14">
                  <c:v>0.852137959372352</c:v>
                </c:pt>
                <c:pt idx="15">
                  <c:v>0.844700685687871</c:v>
                </c:pt>
                <c:pt idx="16">
                  <c:v>0.850869308405455</c:v>
                </c:pt>
                <c:pt idx="17">
                  <c:v>0.860700069339223</c:v>
                </c:pt>
                <c:pt idx="18">
                  <c:v>0.850525180410385</c:v>
                </c:pt>
                <c:pt idx="19">
                  <c:v>0.854372223220935</c:v>
                </c:pt>
                <c:pt idx="20">
                  <c:v>0.842358560825907</c:v>
                </c:pt>
                <c:pt idx="21">
                  <c:v>0.850746038675878</c:v>
                </c:pt>
                <c:pt idx="22">
                  <c:v>0.847571843139269</c:v>
                </c:pt>
                <c:pt idx="23">
                  <c:v>0.979804309304296</c:v>
                </c:pt>
                <c:pt idx="24">
                  <c:v>0.982244022702175</c:v>
                </c:pt>
                <c:pt idx="25">
                  <c:v>1.034823698605511</c:v>
                </c:pt>
                <c:pt idx="26">
                  <c:v>1.051840057525874</c:v>
                </c:pt>
                <c:pt idx="27">
                  <c:v>1.030098358971725</c:v>
                </c:pt>
                <c:pt idx="28">
                  <c:v>1.066303705796245</c:v>
                </c:pt>
                <c:pt idx="29">
                  <c:v>1.089093197051799</c:v>
                </c:pt>
                <c:pt idx="30">
                  <c:v>1.065974986517373</c:v>
                </c:pt>
                <c:pt idx="31">
                  <c:v>1.063668815326536</c:v>
                </c:pt>
                <c:pt idx="32">
                  <c:v>1.065728447058219</c:v>
                </c:pt>
                <c:pt idx="33">
                  <c:v>1.083145432599707</c:v>
                </c:pt>
                <c:pt idx="34">
                  <c:v>1.071958704640592</c:v>
                </c:pt>
                <c:pt idx="35">
                  <c:v>1.043236857649144</c:v>
                </c:pt>
                <c:pt idx="36">
                  <c:v>1.057125247181489</c:v>
                </c:pt>
                <c:pt idx="37">
                  <c:v>1.064208120393436</c:v>
                </c:pt>
                <c:pt idx="38">
                  <c:v>1.079226482446904</c:v>
                </c:pt>
                <c:pt idx="39">
                  <c:v>1.060299442718098</c:v>
                </c:pt>
                <c:pt idx="40">
                  <c:v>1.034705565114667</c:v>
                </c:pt>
                <c:pt idx="41">
                  <c:v>1.040540332314646</c:v>
                </c:pt>
                <c:pt idx="42">
                  <c:v>1.074131333624387</c:v>
                </c:pt>
                <c:pt idx="43">
                  <c:v>1.04690413210406</c:v>
                </c:pt>
                <c:pt idx="44">
                  <c:v>1.04381211638717</c:v>
                </c:pt>
                <c:pt idx="45">
                  <c:v>0.908225686329901</c:v>
                </c:pt>
                <c:pt idx="46">
                  <c:v>0.902545006291892</c:v>
                </c:pt>
                <c:pt idx="47">
                  <c:v>0.885944682708852</c:v>
                </c:pt>
                <c:pt idx="48">
                  <c:v>0.872590462004674</c:v>
                </c:pt>
                <c:pt idx="49">
                  <c:v>0.867146048948355</c:v>
                </c:pt>
                <c:pt idx="50">
                  <c:v>0.883946685841958</c:v>
                </c:pt>
                <c:pt idx="51">
                  <c:v>0.897141683145432</c:v>
                </c:pt>
                <c:pt idx="52">
                  <c:v>0.889185649348982</c:v>
                </c:pt>
                <c:pt idx="53">
                  <c:v>0.884927707439842</c:v>
                </c:pt>
                <c:pt idx="54">
                  <c:v>0.871419399573692</c:v>
                </c:pt>
                <c:pt idx="55">
                  <c:v>0.884131590436323</c:v>
                </c:pt>
                <c:pt idx="56">
                  <c:v>0.88810190297645</c:v>
                </c:pt>
                <c:pt idx="57">
                  <c:v>0.889257556691235</c:v>
                </c:pt>
                <c:pt idx="58">
                  <c:v>0.877105215850433</c:v>
                </c:pt>
                <c:pt idx="59">
                  <c:v>0.893669585762346</c:v>
                </c:pt>
                <c:pt idx="60">
                  <c:v>0.896520198258815</c:v>
                </c:pt>
                <c:pt idx="61">
                  <c:v>0.885759778114487</c:v>
                </c:pt>
                <c:pt idx="62">
                  <c:v>0.97963994966486</c:v>
                </c:pt>
                <c:pt idx="63">
                  <c:v>1.01722694470839</c:v>
                </c:pt>
                <c:pt idx="64">
                  <c:v>1.027232337759059</c:v>
                </c:pt>
                <c:pt idx="65">
                  <c:v>1.059082154138524</c:v>
                </c:pt>
                <c:pt idx="66">
                  <c:v>1.08083926140887</c:v>
                </c:pt>
                <c:pt idx="67">
                  <c:v>1.091178509977144</c:v>
                </c:pt>
                <c:pt idx="68">
                  <c:v>1.09847710521585</c:v>
                </c:pt>
                <c:pt idx="69">
                  <c:v>1.057741595829374</c:v>
                </c:pt>
                <c:pt idx="70">
                  <c:v>1.094095893577133</c:v>
                </c:pt>
                <c:pt idx="71">
                  <c:v>1.084917434962377</c:v>
                </c:pt>
                <c:pt idx="72">
                  <c:v>1.088394668584196</c:v>
                </c:pt>
                <c:pt idx="73">
                  <c:v>1.067140912709623</c:v>
                </c:pt>
                <c:pt idx="74">
                  <c:v>1.09996661444824</c:v>
                </c:pt>
                <c:pt idx="75">
                  <c:v>1.07846118287578</c:v>
                </c:pt>
                <c:pt idx="76">
                  <c:v>1.08096766737718</c:v>
                </c:pt>
                <c:pt idx="77">
                  <c:v>1.106484501399625</c:v>
                </c:pt>
                <c:pt idx="78">
                  <c:v>1.08416754410745</c:v>
                </c:pt>
                <c:pt idx="79">
                  <c:v>0.914481625105935</c:v>
                </c:pt>
                <c:pt idx="80">
                  <c:v>0.878943989316623</c:v>
                </c:pt>
                <c:pt idx="81">
                  <c:v>0.870818459642004</c:v>
                </c:pt>
                <c:pt idx="82">
                  <c:v>0.872816456508898</c:v>
                </c:pt>
                <c:pt idx="83">
                  <c:v>0.863268188705411</c:v>
                </c:pt>
                <c:pt idx="84">
                  <c:v>0.866765967282159</c:v>
                </c:pt>
                <c:pt idx="85">
                  <c:v>0.867490176943424</c:v>
                </c:pt>
                <c:pt idx="86">
                  <c:v>0.867074141606102</c:v>
                </c:pt>
                <c:pt idx="87">
                  <c:v>0.849893423046303</c:v>
                </c:pt>
                <c:pt idx="88">
                  <c:v>0.860653843190631</c:v>
                </c:pt>
                <c:pt idx="89">
                  <c:v>0.855728190246283</c:v>
                </c:pt>
                <c:pt idx="90">
                  <c:v>0.872549372094815</c:v>
                </c:pt>
                <c:pt idx="91">
                  <c:v>0.864449523613857</c:v>
                </c:pt>
                <c:pt idx="92">
                  <c:v>0.864254346542027</c:v>
                </c:pt>
                <c:pt idx="93">
                  <c:v>0.866755694804694</c:v>
                </c:pt>
                <c:pt idx="94">
                  <c:v>0.860129946839929</c:v>
                </c:pt>
                <c:pt idx="95">
                  <c:v>0.872354195022984</c:v>
                </c:pt>
                <c:pt idx="96">
                  <c:v>1.005588227740825</c:v>
                </c:pt>
                <c:pt idx="97">
                  <c:v>1.031279693880171</c:v>
                </c:pt>
                <c:pt idx="98">
                  <c:v>1.064038624515267</c:v>
                </c:pt>
                <c:pt idx="99">
                  <c:v>1.068039754487788</c:v>
                </c:pt>
                <c:pt idx="100">
                  <c:v>1.060037494542746</c:v>
                </c:pt>
                <c:pt idx="101">
                  <c:v>1.083047844063792</c:v>
                </c:pt>
                <c:pt idx="102">
                  <c:v>1.095477541796143</c:v>
                </c:pt>
                <c:pt idx="103">
                  <c:v>1.082303089447598</c:v>
                </c:pt>
                <c:pt idx="104">
                  <c:v>1.087814273607437</c:v>
                </c:pt>
                <c:pt idx="105">
                  <c:v>1.094722514702483</c:v>
                </c:pt>
                <c:pt idx="106">
                  <c:v>1.086514805208146</c:v>
                </c:pt>
                <c:pt idx="107">
                  <c:v>1.096021983101775</c:v>
                </c:pt>
                <c:pt idx="108">
                  <c:v>1.091835948534888</c:v>
                </c:pt>
                <c:pt idx="109">
                  <c:v>1.074855543285652</c:v>
                </c:pt>
                <c:pt idx="110">
                  <c:v>1.092313618737</c:v>
                </c:pt>
                <c:pt idx="111">
                  <c:v>1.06030457895683</c:v>
                </c:pt>
                <c:pt idx="112">
                  <c:v>1.093120008217982</c:v>
                </c:pt>
              </c:numCache>
            </c:numRef>
          </c:yVal>
          <c:smooth val="0"/>
        </c:ser>
        <c:dLbls>
          <c:showLegendKey val="0"/>
          <c:showVal val="0"/>
          <c:showCatName val="0"/>
          <c:showSerName val="0"/>
          <c:showPercent val="0"/>
          <c:showBubbleSize val="0"/>
        </c:dLbls>
        <c:axId val="2029583688"/>
        <c:axId val="2029592344"/>
      </c:scatterChart>
      <c:valAx>
        <c:axId val="2029583688"/>
        <c:scaling>
          <c:orientation val="minMax"/>
          <c:max val="60.0"/>
        </c:scaling>
        <c:delete val="0"/>
        <c:axPos val="b"/>
        <c:title>
          <c:tx>
            <c:rich>
              <a:bodyPr/>
              <a:lstStyle/>
              <a:p>
                <a:pPr>
                  <a:defRPr sz="2500">
                    <a:ln>
                      <a:noFill/>
                    </a:ln>
                    <a:solidFill>
                      <a:schemeClr val="bg1"/>
                    </a:solidFill>
                    <a:latin typeface="Times New Roman"/>
                    <a:cs typeface="Times New Roman"/>
                  </a:defRPr>
                </a:pPr>
                <a:r>
                  <a:rPr lang="en-US" sz="2500" dirty="0">
                    <a:ln>
                      <a:noFill/>
                    </a:ln>
                    <a:solidFill>
                      <a:schemeClr val="bg1"/>
                    </a:solidFill>
                    <a:latin typeface="Times New Roman"/>
                    <a:cs typeface="Times New Roman"/>
                  </a:rPr>
                  <a:t>Time (min)</a:t>
                </a:r>
              </a:p>
            </c:rich>
          </c:tx>
          <c:layout>
            <c:manualLayout>
              <c:xMode val="edge"/>
              <c:yMode val="edge"/>
              <c:x val="0.476181758530184"/>
              <c:y val="0.937686078929168"/>
            </c:manualLayout>
          </c:layout>
          <c:overlay val="0"/>
        </c:title>
        <c:numFmt formatCode="General" sourceLinked="1"/>
        <c:majorTickMark val="out"/>
        <c:minorTickMark val="none"/>
        <c:tickLblPos val="nextTo"/>
        <c:spPr>
          <a:ln>
            <a:solidFill>
              <a:srgbClr val="000000"/>
            </a:solidFill>
          </a:ln>
        </c:spPr>
        <c:txPr>
          <a:bodyPr/>
          <a:lstStyle/>
          <a:p>
            <a:pPr>
              <a:defRPr sz="2000" b="1">
                <a:ln>
                  <a:solidFill>
                    <a:srgbClr val="000000"/>
                  </a:solidFill>
                </a:ln>
                <a:solidFill>
                  <a:srgbClr val="000000"/>
                </a:solidFill>
                <a:latin typeface="Times New Roman"/>
                <a:cs typeface="Times New Roman"/>
              </a:defRPr>
            </a:pPr>
            <a:endParaRPr lang="en-US"/>
          </a:p>
        </c:txPr>
        <c:crossAx val="2029592344"/>
        <c:crosses val="autoZero"/>
        <c:crossBetween val="midCat"/>
      </c:valAx>
      <c:valAx>
        <c:axId val="2029592344"/>
        <c:scaling>
          <c:orientation val="minMax"/>
          <c:max val="1.1"/>
          <c:min val="0.8"/>
        </c:scaling>
        <c:delete val="0"/>
        <c:axPos val="l"/>
        <c:title>
          <c:tx>
            <c:rich>
              <a:bodyPr rot="-5400000" vert="horz"/>
              <a:lstStyle/>
              <a:p>
                <a:pPr>
                  <a:defRPr sz="2500">
                    <a:ln>
                      <a:noFill/>
                    </a:ln>
                    <a:solidFill>
                      <a:schemeClr val="bg1"/>
                    </a:solidFill>
                    <a:latin typeface="Times New Roman"/>
                    <a:cs typeface="Times New Roman"/>
                  </a:defRPr>
                </a:pPr>
                <a:r>
                  <a:rPr lang="en-US" sz="2500" dirty="0">
                    <a:ln>
                      <a:noFill/>
                    </a:ln>
                    <a:solidFill>
                      <a:schemeClr val="bg1"/>
                    </a:solidFill>
                    <a:latin typeface="Times New Roman"/>
                    <a:cs typeface="Times New Roman"/>
                  </a:rPr>
                  <a:t>Relative</a:t>
                </a:r>
                <a:r>
                  <a:rPr lang="en-US" sz="2500" baseline="0" dirty="0">
                    <a:ln>
                      <a:noFill/>
                    </a:ln>
                    <a:solidFill>
                      <a:schemeClr val="bg1"/>
                    </a:solidFill>
                    <a:latin typeface="Times New Roman"/>
                    <a:cs typeface="Times New Roman"/>
                  </a:rPr>
                  <a:t> Area</a:t>
                </a:r>
                <a:endParaRPr lang="en-US" sz="2500" dirty="0">
                  <a:ln>
                    <a:noFill/>
                  </a:ln>
                  <a:solidFill>
                    <a:schemeClr val="bg1"/>
                  </a:solidFill>
                  <a:latin typeface="Times New Roman"/>
                  <a:cs typeface="Times New Roman"/>
                </a:endParaRPr>
              </a:p>
            </c:rich>
          </c:tx>
          <c:layout>
            <c:manualLayout>
              <c:xMode val="edge"/>
              <c:yMode val="edge"/>
              <c:x val="0.0"/>
              <c:y val="0.351159037777811"/>
            </c:manualLayout>
          </c:layout>
          <c:overlay val="0"/>
          <c:spPr>
            <a:ln>
              <a:noFill/>
            </a:ln>
          </c:spPr>
        </c:title>
        <c:numFmt formatCode="General" sourceLinked="1"/>
        <c:majorTickMark val="out"/>
        <c:minorTickMark val="none"/>
        <c:tickLblPos val="nextTo"/>
        <c:spPr>
          <a:ln>
            <a:solidFill>
              <a:srgbClr val="000000"/>
            </a:solidFill>
          </a:ln>
        </c:spPr>
        <c:txPr>
          <a:bodyPr/>
          <a:lstStyle/>
          <a:p>
            <a:pPr>
              <a:defRPr sz="2000" b="1">
                <a:ln>
                  <a:solidFill>
                    <a:srgbClr val="000000"/>
                  </a:solidFill>
                </a:ln>
                <a:solidFill>
                  <a:srgbClr val="000000"/>
                </a:solidFill>
                <a:latin typeface="Times New Roman"/>
                <a:cs typeface="Times New Roman"/>
              </a:defRPr>
            </a:pPr>
            <a:endParaRPr lang="en-US"/>
          </a:p>
        </c:txPr>
        <c:crossAx val="2029583688"/>
        <c:crosses val="autoZero"/>
        <c:crossBetween val="midCat"/>
      </c:valAx>
      <c:spPr>
        <a:noFill/>
        <a:ln w="25400">
          <a:noFill/>
        </a:ln>
      </c:spPr>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4624" y="2038311"/>
            <a:ext cx="19419068" cy="4486206"/>
          </a:xfrm>
        </p:spPr>
        <p:txBody>
          <a:bodyPr>
            <a:normAutofit/>
          </a:bodyPr>
          <a:lstStyle>
            <a:lvl1pPr>
              <a:lnSpc>
                <a:spcPts val="16700"/>
              </a:lnSpc>
              <a:defRPr sz="14000" b="0">
                <a:solidFill>
                  <a:schemeClr val="tx1"/>
                </a:solidFill>
                <a:latin typeface="Ubuntu Light" pitchFamily="34" charset="0"/>
              </a:defRPr>
            </a:lvl1pPr>
          </a:lstStyle>
          <a:p>
            <a:r>
              <a:rPr lang="ga-IE" smtClean="0"/>
              <a:t>Click to edit Master title style</a:t>
            </a:r>
            <a:endParaRPr lang="en-IE" dirty="0"/>
          </a:p>
        </p:txBody>
      </p:sp>
      <p:sp>
        <p:nvSpPr>
          <p:cNvPr id="3" name="Content Placeholder 2"/>
          <p:cNvSpPr>
            <a:spLocks noGrp="1"/>
          </p:cNvSpPr>
          <p:nvPr>
            <p:ph idx="1"/>
          </p:nvPr>
        </p:nvSpPr>
        <p:spPr>
          <a:xfrm>
            <a:off x="1834624" y="8662824"/>
            <a:ext cx="12638501" cy="31084259"/>
          </a:xfrm>
        </p:spPr>
        <p:txBody>
          <a:bodyPr/>
          <a:lstStyle>
            <a:lvl1pPr indent="0">
              <a:lnSpc>
                <a:spcPts val="5944"/>
              </a:lnSpc>
              <a:spcBef>
                <a:spcPts val="5096"/>
              </a:spcBef>
              <a:spcAft>
                <a:spcPts val="1416"/>
              </a:spcAft>
              <a:buNone/>
              <a:defRPr sz="5200" b="0">
                <a:latin typeface="Ubuntu Light"/>
              </a:defRPr>
            </a:lvl1pPr>
            <a:lvl2pPr marL="0" indent="0">
              <a:lnSpc>
                <a:spcPts val="4528"/>
              </a:lnSpc>
              <a:spcAft>
                <a:spcPts val="0"/>
              </a:spcAft>
              <a:buNone/>
              <a:defRPr sz="2900" baseline="0">
                <a:solidFill>
                  <a:schemeClr val="bg2"/>
                </a:solidFill>
                <a:latin typeface="Ubuntu Light"/>
              </a:defRPr>
            </a:lvl2pPr>
            <a:lvl3pPr marL="0" indent="0">
              <a:lnSpc>
                <a:spcPts val="4528"/>
              </a:lnSpc>
              <a:spcAft>
                <a:spcPts val="1416"/>
              </a:spcAft>
              <a:buNone/>
              <a:defRPr sz="2900">
                <a:solidFill>
                  <a:schemeClr val="bg1"/>
                </a:solidFill>
                <a:latin typeface="Ubuntu Light" pitchFamily="34" charset="0"/>
              </a:defRPr>
            </a:lvl3pPr>
          </a:lstStyle>
          <a:p>
            <a:pPr lvl="0"/>
            <a:r>
              <a:rPr lang="ga-IE" smtClean="0"/>
              <a:t>Click to edit Master text styles</a:t>
            </a:r>
          </a:p>
          <a:p>
            <a:pPr lvl="1"/>
            <a:r>
              <a:rPr lang="ga-IE" smtClean="0"/>
              <a:t>Second level</a:t>
            </a:r>
          </a:p>
          <a:p>
            <a:pPr lvl="2"/>
            <a:r>
              <a:rPr lang="ga-IE" smtClean="0"/>
              <a:t>Third level</a:t>
            </a:r>
          </a:p>
        </p:txBody>
      </p:sp>
      <p:sp>
        <p:nvSpPr>
          <p:cNvPr id="8" name="Text Placeholder 7"/>
          <p:cNvSpPr>
            <a:spLocks noGrp="1"/>
          </p:cNvSpPr>
          <p:nvPr>
            <p:ph type="body" sz="quarter" idx="12"/>
          </p:nvPr>
        </p:nvSpPr>
        <p:spPr>
          <a:xfrm>
            <a:off x="1834624" y="6522599"/>
            <a:ext cx="19419068" cy="1019156"/>
          </a:xfrm>
        </p:spPr>
        <p:txBody>
          <a:bodyPr>
            <a:noAutofit/>
          </a:bodyPr>
          <a:lstStyle>
            <a:lvl1pPr indent="0">
              <a:lnSpc>
                <a:spcPts val="5660"/>
              </a:lnSpc>
              <a:buNone/>
              <a:defRPr sz="5200">
                <a:solidFill>
                  <a:srgbClr val="C1DEE7"/>
                </a:solidFill>
                <a:latin typeface="Ubuntu Light"/>
              </a:defRPr>
            </a:lvl1pPr>
            <a:lvl2pPr indent="0">
              <a:lnSpc>
                <a:spcPts val="5660"/>
              </a:lnSpc>
              <a:buNone/>
              <a:defRPr sz="5200">
                <a:latin typeface="+mn-lt"/>
              </a:defRPr>
            </a:lvl2pPr>
            <a:lvl3pPr indent="0">
              <a:lnSpc>
                <a:spcPts val="5660"/>
              </a:lnSpc>
              <a:buNone/>
              <a:defRPr sz="5200">
                <a:latin typeface="+mn-lt"/>
              </a:defRPr>
            </a:lvl3pPr>
            <a:lvl4pPr indent="0">
              <a:lnSpc>
                <a:spcPts val="5660"/>
              </a:lnSpc>
              <a:buFont typeface="Arial" pitchFamily="34" charset="0"/>
              <a:buNone/>
              <a:defRPr sz="5200">
                <a:latin typeface="+mn-lt"/>
              </a:defRPr>
            </a:lvl4pPr>
            <a:lvl5pPr indent="0">
              <a:lnSpc>
                <a:spcPts val="5660"/>
              </a:lnSpc>
              <a:buFont typeface="Arial" pitchFamily="34" charset="0"/>
              <a:buNone/>
              <a:defRPr sz="5200">
                <a:latin typeface="+mn-lt"/>
              </a:defRPr>
            </a:lvl5pPr>
          </a:lstStyle>
          <a:p>
            <a:pPr lvl="0"/>
            <a:r>
              <a:rPr lang="ga-IE" smtClean="0"/>
              <a:t>Click to edit Master text styles</a:t>
            </a:r>
          </a:p>
        </p:txBody>
      </p:sp>
      <p:sp>
        <p:nvSpPr>
          <p:cNvPr id="10" name="Text Placeholder 9"/>
          <p:cNvSpPr>
            <a:spLocks noGrp="1"/>
          </p:cNvSpPr>
          <p:nvPr>
            <p:ph type="body" sz="quarter" idx="13"/>
          </p:nvPr>
        </p:nvSpPr>
        <p:spPr>
          <a:xfrm>
            <a:off x="15798128" y="8662828"/>
            <a:ext cx="12638501" cy="4076623"/>
          </a:xfrm>
        </p:spPr>
        <p:txBody>
          <a:bodyPr>
            <a:normAutofit/>
          </a:bodyPr>
          <a:lstStyle>
            <a:lvl1pPr indent="0">
              <a:lnSpc>
                <a:spcPts val="5944"/>
              </a:lnSpc>
              <a:spcBef>
                <a:spcPts val="5096"/>
              </a:spcBef>
              <a:spcAft>
                <a:spcPts val="1416"/>
              </a:spcAft>
              <a:buNone/>
              <a:defRPr sz="5200" b="0">
                <a:latin typeface="Ubuntu Light"/>
              </a:defRPr>
            </a:lvl1pPr>
            <a:lvl2pPr marL="0" indent="0">
              <a:lnSpc>
                <a:spcPts val="4528"/>
              </a:lnSpc>
              <a:buNone/>
              <a:defRPr sz="2900">
                <a:solidFill>
                  <a:schemeClr val="bg2"/>
                </a:solidFill>
                <a:latin typeface="Ubuntu Light"/>
              </a:defRPr>
            </a:lvl2pPr>
            <a:lvl3pPr marL="0" indent="0">
              <a:lnSpc>
                <a:spcPts val="4528"/>
              </a:lnSpc>
              <a:buNone/>
              <a:defRPr sz="2900">
                <a:solidFill>
                  <a:schemeClr val="bg1"/>
                </a:solidFill>
                <a:latin typeface="Ubuntu Light" pitchFamily="34" charset="0"/>
              </a:defRPr>
            </a:lvl3pPr>
            <a:lvl4pPr indent="0">
              <a:lnSpc>
                <a:spcPts val="4528"/>
              </a:lnSpc>
              <a:buFont typeface="Arial" pitchFamily="34" charset="0"/>
              <a:buNone/>
              <a:defRPr sz="2900">
                <a:latin typeface="Ubuntu Light" pitchFamily="34" charset="0"/>
              </a:defRPr>
            </a:lvl4pPr>
            <a:lvl5pPr indent="0">
              <a:lnSpc>
                <a:spcPts val="4528"/>
              </a:lnSpc>
              <a:buFont typeface="Arial" pitchFamily="34" charset="0"/>
              <a:buNone/>
              <a:defRPr sz="2900">
                <a:latin typeface="Ubuntu Light" pitchFamily="34" charset="0"/>
              </a:defRPr>
            </a:lvl5pPr>
          </a:lstStyle>
          <a:p>
            <a:pPr lvl="0"/>
            <a:r>
              <a:rPr lang="ga-IE" smtClean="0"/>
              <a:t>Click to edit Master text styles</a:t>
            </a:r>
          </a:p>
          <a:p>
            <a:pPr lvl="1"/>
            <a:r>
              <a:rPr lang="ga-IE" smtClean="0"/>
              <a:t>Second level</a:t>
            </a:r>
          </a:p>
          <a:p>
            <a:pPr lvl="2"/>
            <a:r>
              <a:rPr lang="ga-IE" smtClean="0"/>
              <a:t>Third level</a:t>
            </a:r>
          </a:p>
        </p:txBody>
      </p:sp>
      <p:sp>
        <p:nvSpPr>
          <p:cNvPr id="14" name="Text Placeholder 13"/>
          <p:cNvSpPr>
            <a:spLocks noGrp="1"/>
          </p:cNvSpPr>
          <p:nvPr>
            <p:ph type="body" sz="quarter" idx="14"/>
          </p:nvPr>
        </p:nvSpPr>
        <p:spPr>
          <a:xfrm>
            <a:off x="15798128" y="13046649"/>
            <a:ext cx="12638501" cy="4076623"/>
          </a:xfrm>
        </p:spPr>
        <p:txBody>
          <a:bodyPr>
            <a:normAutofit/>
          </a:bodyPr>
          <a:lstStyle>
            <a:lvl1pPr indent="-356649">
              <a:lnSpc>
                <a:spcPts val="4528"/>
              </a:lnSpc>
              <a:spcBef>
                <a:spcPts val="0"/>
              </a:spcBef>
              <a:spcAft>
                <a:spcPts val="564"/>
              </a:spcAft>
              <a:buClr>
                <a:srgbClr val="00696A"/>
              </a:buClr>
              <a:defRPr sz="2900" b="0">
                <a:solidFill>
                  <a:schemeClr val="bg1"/>
                </a:solidFill>
                <a:latin typeface="Ubuntu Light" pitchFamily="34" charset="0"/>
              </a:defRPr>
            </a:lvl1pPr>
            <a:lvl2pPr marL="0" indent="-356649">
              <a:lnSpc>
                <a:spcPts val="4528"/>
              </a:lnSpc>
              <a:spcAft>
                <a:spcPts val="564"/>
              </a:spcAft>
              <a:buClr>
                <a:schemeClr val="accent3"/>
              </a:buClr>
              <a:defRPr sz="2900" b="0">
                <a:solidFill>
                  <a:schemeClr val="bg1"/>
                </a:solidFill>
                <a:latin typeface="Ubuntu Light" pitchFamily="34" charset="0"/>
              </a:defRPr>
            </a:lvl2pPr>
            <a:lvl3pPr marL="0" indent="-356649">
              <a:lnSpc>
                <a:spcPts val="4528"/>
              </a:lnSpc>
              <a:spcAft>
                <a:spcPts val="564"/>
              </a:spcAft>
              <a:buClr>
                <a:schemeClr val="accent3"/>
              </a:buClr>
              <a:defRPr sz="2900" b="0">
                <a:solidFill>
                  <a:schemeClr val="bg1"/>
                </a:solidFill>
                <a:latin typeface="Ubuntu Light" pitchFamily="34" charset="0"/>
              </a:defRPr>
            </a:lvl3pPr>
            <a:lvl4pPr indent="-356649">
              <a:lnSpc>
                <a:spcPts val="4528"/>
              </a:lnSpc>
              <a:spcAft>
                <a:spcPts val="564"/>
              </a:spcAft>
              <a:buClr>
                <a:schemeClr val="accent3"/>
              </a:buClr>
              <a:buFont typeface="Arial" pitchFamily="34" charset="0"/>
              <a:buChar char="•"/>
              <a:defRPr sz="2900" b="0">
                <a:solidFill>
                  <a:schemeClr val="bg1"/>
                </a:solidFill>
                <a:latin typeface="Ubuntu Light" pitchFamily="34" charset="0"/>
              </a:defRPr>
            </a:lvl4pPr>
            <a:lvl5pPr marL="0" indent="-356649">
              <a:lnSpc>
                <a:spcPts val="4528"/>
              </a:lnSpc>
              <a:spcAft>
                <a:spcPts val="564"/>
              </a:spcAft>
              <a:buClr>
                <a:schemeClr val="accent3"/>
              </a:buClr>
              <a:buFont typeface="Arial" pitchFamily="34" charset="0"/>
              <a:buChar char="•"/>
              <a:defRPr sz="2900" b="0">
                <a:solidFill>
                  <a:schemeClr val="bg1"/>
                </a:solidFill>
                <a:latin typeface="Ubuntu Light" pitchFamily="34" charset="0"/>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p:txBody>
      </p:sp>
      <p:sp>
        <p:nvSpPr>
          <p:cNvPr id="5" name="Footer Placeholder 4"/>
          <p:cNvSpPr>
            <a:spLocks noGrp="1"/>
          </p:cNvSpPr>
          <p:nvPr>
            <p:ph type="ftr" sz="quarter" idx="11"/>
          </p:nvPr>
        </p:nvSpPr>
        <p:spPr>
          <a:xfrm>
            <a:off x="1886094" y="39956547"/>
            <a:ext cx="7950908" cy="611562"/>
          </a:xfrm>
        </p:spPr>
        <p:txBody>
          <a:bodyPr anchor="t"/>
          <a:lstStyle>
            <a:lvl1pPr marL="0" marR="0" indent="0" algn="l" defTabSz="4175379" rtl="0" eaLnBrk="1" fontAlgn="auto" latinLnBrk="0" hangingPunct="1">
              <a:lnSpc>
                <a:spcPts val="4528"/>
              </a:lnSpc>
              <a:spcBef>
                <a:spcPts val="0"/>
              </a:spcBef>
              <a:spcAft>
                <a:spcPts val="0"/>
              </a:spcAft>
              <a:buClrTx/>
              <a:buSzTx/>
              <a:buFontTx/>
              <a:buNone/>
              <a:tabLst/>
              <a:defRPr lang="en-IE" sz="2000" baseline="0" smtClean="0">
                <a:solidFill>
                  <a:schemeClr val="bg1"/>
                </a:solidFill>
              </a:defRPr>
            </a:lvl1pPr>
          </a:lstStyle>
          <a:p>
            <a:r>
              <a:rPr lang="en-IE" dirty="0" smtClean="0"/>
              <a:t>This project has been funded by &lt;Insert Funder Name Here&gt; </a:t>
            </a:r>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2854113"/>
            <a:ext cx="27247692" cy="6742000"/>
          </a:xfrm>
          <a:prstGeom prst="rect">
            <a:avLst/>
          </a:prstGeom>
        </p:spPr>
        <p:txBody>
          <a:bodyPr vert="horz" lIns="0" tIns="0" rIns="0" bIns="0" rtlCol="0" anchor="t">
            <a:normAutofit/>
          </a:bodyPr>
          <a:lstStyle/>
          <a:p>
            <a:r>
              <a:rPr lang="ga-IE" smtClean="0"/>
              <a:t>Click to edit Master title style</a:t>
            </a:r>
            <a:endParaRPr lang="en-IE" dirty="0"/>
          </a:p>
        </p:txBody>
      </p:sp>
      <p:sp>
        <p:nvSpPr>
          <p:cNvPr id="3" name="Text Placeholder 2"/>
          <p:cNvSpPr>
            <a:spLocks noGrp="1"/>
          </p:cNvSpPr>
          <p:nvPr>
            <p:ph type="body" idx="1"/>
          </p:nvPr>
        </p:nvSpPr>
        <p:spPr>
          <a:xfrm>
            <a:off x="1513761" y="11416461"/>
            <a:ext cx="27247692" cy="2738177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23242781" y="40721680"/>
            <a:ext cx="2861710" cy="912417"/>
          </a:xfrm>
          <a:prstGeom prst="rect">
            <a:avLst/>
          </a:prstGeom>
        </p:spPr>
        <p:txBody>
          <a:bodyPr vert="horz" lIns="0" tIns="0" rIns="0" bIns="0" rtlCol="0" anchor="ctr"/>
          <a:lstStyle>
            <a:lvl1pPr algn="l">
              <a:defRPr sz="4600">
                <a:solidFill>
                  <a:schemeClr val="tx1">
                    <a:tint val="75000"/>
                  </a:schemeClr>
                </a:solidFill>
                <a:latin typeface="Ubuntu Light"/>
              </a:defRPr>
            </a:lvl1pPr>
          </a:lstStyle>
          <a:p>
            <a:fld id="{B37E77DA-79E0-453E-B1E6-6DCC6ABC806E}" type="datetimeFigureOut">
              <a:rPr lang="en-IE" smtClean="0"/>
              <a:pPr/>
              <a:t>22/10/15</a:t>
            </a:fld>
            <a:endParaRPr lang="en-IE" dirty="0"/>
          </a:p>
        </p:txBody>
      </p:sp>
      <p:sp>
        <p:nvSpPr>
          <p:cNvPr id="5" name="Footer Placeholder 4"/>
          <p:cNvSpPr>
            <a:spLocks noGrp="1"/>
          </p:cNvSpPr>
          <p:nvPr>
            <p:ph type="ftr" sz="quarter" idx="3"/>
          </p:nvPr>
        </p:nvSpPr>
        <p:spPr>
          <a:xfrm>
            <a:off x="1513761" y="40721680"/>
            <a:ext cx="7151625" cy="898933"/>
          </a:xfrm>
          <a:prstGeom prst="rect">
            <a:avLst/>
          </a:prstGeom>
        </p:spPr>
        <p:txBody>
          <a:bodyPr vert="horz" lIns="0" tIns="0" rIns="0" bIns="0" rtlCol="0" anchor="ctr"/>
          <a:lstStyle>
            <a:lvl1pPr marL="0" marR="0" indent="0" algn="l" defTabSz="4175379" rtl="0" eaLnBrk="1" fontAlgn="auto" latinLnBrk="0" hangingPunct="1">
              <a:lnSpc>
                <a:spcPct val="100000"/>
              </a:lnSpc>
              <a:spcBef>
                <a:spcPts val="0"/>
              </a:spcBef>
              <a:spcAft>
                <a:spcPts val="0"/>
              </a:spcAft>
              <a:buClrTx/>
              <a:buSzTx/>
              <a:buFontTx/>
              <a:buNone/>
              <a:tabLst/>
              <a:defRPr sz="4600" b="1">
                <a:solidFill>
                  <a:schemeClr val="tx1">
                    <a:tint val="75000"/>
                  </a:schemeClr>
                </a:solidFill>
                <a:latin typeface="Ubuntu Light" pitchFamily="34" charset="0"/>
              </a:defRPr>
            </a:lvl1pPr>
          </a:lstStyle>
          <a:p>
            <a:endParaRPr lang="en-IE"/>
          </a:p>
        </p:txBody>
      </p:sp>
      <p:sp>
        <p:nvSpPr>
          <p:cNvPr id="6" name="Slide Number Placeholder 5"/>
          <p:cNvSpPr>
            <a:spLocks noGrp="1"/>
          </p:cNvSpPr>
          <p:nvPr>
            <p:ph type="sldNum" sz="quarter" idx="4"/>
          </p:nvPr>
        </p:nvSpPr>
        <p:spPr>
          <a:xfrm>
            <a:off x="26819890" y="40721680"/>
            <a:ext cx="2384140" cy="921407"/>
          </a:xfrm>
          <a:prstGeom prst="rect">
            <a:avLst/>
          </a:prstGeom>
        </p:spPr>
        <p:txBody>
          <a:bodyPr vert="horz" lIns="417538" tIns="208771" rIns="417538" bIns="208771" rtlCol="0" anchor="ctr"/>
          <a:lstStyle>
            <a:lvl1pPr algn="r">
              <a:defRPr sz="4600">
                <a:solidFill>
                  <a:schemeClr val="tx1"/>
                </a:solidFill>
                <a:latin typeface="Ubuntu Light"/>
              </a:defRPr>
            </a:lvl1pPr>
          </a:lstStyle>
          <a:p>
            <a:fld id="{1A871895-B1C8-4CE2-8A50-5E99C92D4B46}" type="slidenum">
              <a:rPr lang="en-IE" smtClean="0"/>
              <a:pPr/>
              <a:t>‹#›</a:t>
            </a:fld>
            <a:endParaRPr lang="en-IE" dirty="0"/>
          </a:p>
        </p:txBody>
      </p:sp>
      <p:pic>
        <p:nvPicPr>
          <p:cNvPr id="7" name="Picture 6" descr="11106 Insight Project Poster top.jpg"/>
          <p:cNvPicPr>
            <a:picLocks noChangeAspect="1"/>
          </p:cNvPicPr>
          <p:nvPr/>
        </p:nvPicPr>
        <p:blipFill>
          <a:blip r:embed="rId3" cstate="print"/>
          <a:stretch>
            <a:fillRect/>
          </a:stretch>
        </p:blipFill>
        <p:spPr>
          <a:xfrm>
            <a:off x="0" y="1"/>
            <a:ext cx="30272337" cy="8050721"/>
          </a:xfrm>
          <a:prstGeom prst="rect">
            <a:avLst/>
          </a:prstGeom>
        </p:spPr>
      </p:pic>
      <p:pic>
        <p:nvPicPr>
          <p:cNvPr id="8" name="Picture 7" descr="11106 Insight Project Poster base.jpg"/>
          <p:cNvPicPr>
            <a:picLocks noChangeAspect="1"/>
          </p:cNvPicPr>
          <p:nvPr/>
        </p:nvPicPr>
        <p:blipFill>
          <a:blip r:embed="rId4" cstate="print"/>
          <a:stretch>
            <a:fillRect/>
          </a:stretch>
        </p:blipFill>
        <p:spPr>
          <a:xfrm>
            <a:off x="1438" y="40568199"/>
            <a:ext cx="30272337" cy="2243501"/>
          </a:xfrm>
          <a:prstGeom prst="rect">
            <a:avLst/>
          </a:prstGeom>
        </p:spPr>
      </p:pic>
    </p:spTree>
  </p:cSld>
  <p:clrMap bg1="dk1" tx1="lt1" bg2="dk2" tx2="lt2" accent1="accent1" accent2="accent2" accent3="accent3" accent4="accent4" accent5="accent5" accent6="accent6" hlink="hlink" folHlink="folHlink"/>
  <p:sldLayoutIdLst>
    <p:sldLayoutId id="2147483656" r:id="rId1"/>
  </p:sldLayoutIdLst>
  <p:txStyles>
    <p:titleStyle>
      <a:lvl1pPr algn="l" defTabSz="4175379" rtl="0" eaLnBrk="1" latinLnBrk="0" hangingPunct="1">
        <a:spcBef>
          <a:spcPct val="0"/>
        </a:spcBef>
        <a:buNone/>
        <a:defRPr sz="16300" b="1" kern="1200">
          <a:solidFill>
            <a:srgbClr val="0095BF"/>
          </a:solidFill>
          <a:latin typeface="Ubuntu Ligh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1643848" algn="l" defTabSz="4175379" rtl="0" eaLnBrk="1" latinLnBrk="0" hangingPunct="1">
        <a:lnSpc>
          <a:spcPts val="11872"/>
        </a:lnSpc>
        <a:spcBef>
          <a:spcPts val="9131"/>
        </a:spcBef>
        <a:buFont typeface="Arial" pitchFamily="34" charset="0"/>
        <a:buChar char="•"/>
        <a:defRPr sz="10100" b="1" kern="1200">
          <a:solidFill>
            <a:schemeClr val="bg2"/>
          </a:solidFill>
          <a:latin typeface="Ubuntu Light" pitchFamily="34" charset="0"/>
          <a:ea typeface="+mn-ea"/>
          <a:cs typeface="+mn-cs"/>
        </a:defRPr>
      </a:lvl1pPr>
      <a:lvl2pPr marL="4274008" indent="-1643848" algn="l" defTabSz="4175379" rtl="0" eaLnBrk="1" latinLnBrk="0" hangingPunct="1">
        <a:lnSpc>
          <a:spcPts val="11415"/>
        </a:lnSpc>
        <a:spcBef>
          <a:spcPts val="0"/>
        </a:spcBef>
        <a:buFont typeface="Arial" pitchFamily="34" charset="0"/>
        <a:buChar char="•"/>
        <a:defRPr sz="8800" b="0" kern="1200">
          <a:solidFill>
            <a:schemeClr val="tx2"/>
          </a:solidFill>
          <a:latin typeface="Ubuntu Light"/>
          <a:ea typeface="+mn-ea"/>
          <a:cs typeface="+mn-cs"/>
        </a:defRPr>
      </a:lvl2pPr>
      <a:lvl3pPr marL="5917860" indent="-1134258" algn="l" defTabSz="4175379" rtl="0" eaLnBrk="1" latinLnBrk="0" hangingPunct="1">
        <a:lnSpc>
          <a:spcPts val="10045"/>
        </a:lnSpc>
        <a:spcBef>
          <a:spcPts val="0"/>
        </a:spcBef>
        <a:buFont typeface="Arial" pitchFamily="34" charset="0"/>
        <a:buChar char="•"/>
        <a:defRPr sz="7200" b="0" kern="1200">
          <a:solidFill>
            <a:schemeClr val="tx2"/>
          </a:solidFill>
          <a:latin typeface="Ubuntu Light"/>
          <a:ea typeface="+mn-ea"/>
          <a:cs typeface="+mn-cs"/>
        </a:defRPr>
      </a:lvl3pPr>
      <a:lvl4pPr marL="0" indent="0" algn="l" defTabSz="4175379" rtl="0" eaLnBrk="1" latinLnBrk="0" hangingPunct="1">
        <a:lnSpc>
          <a:spcPts val="11872"/>
        </a:lnSpc>
        <a:spcBef>
          <a:spcPts val="0"/>
        </a:spcBef>
        <a:buFont typeface="Arial" pitchFamily="34" charset="0"/>
        <a:buNone/>
        <a:defRPr sz="8800" b="0" kern="1200">
          <a:solidFill>
            <a:schemeClr val="tx2"/>
          </a:solidFill>
          <a:latin typeface="+mn-lt"/>
          <a:ea typeface="+mn-ea"/>
          <a:cs typeface="+mn-cs"/>
        </a:defRPr>
      </a:lvl4pPr>
      <a:lvl5pPr marL="9394603" indent="-1043847" algn="l" defTabSz="4175379" rtl="0" eaLnBrk="1" latinLnBrk="0" hangingPunct="1">
        <a:lnSpc>
          <a:spcPts val="11872"/>
        </a:lnSpc>
        <a:spcBef>
          <a:spcPts val="0"/>
        </a:spcBef>
        <a:buFont typeface="Arial" pitchFamily="34" charset="0"/>
        <a:buNone/>
        <a:defRPr sz="10100" b="1" kern="1200">
          <a:solidFill>
            <a:srgbClr val="0095BF"/>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5379" rtl="0" eaLnBrk="1" latinLnBrk="0" hangingPunct="1">
        <a:defRPr sz="8200" kern="1200">
          <a:solidFill>
            <a:schemeClr val="tx1"/>
          </a:solidFill>
          <a:latin typeface="+mn-lt"/>
          <a:ea typeface="+mn-ea"/>
          <a:cs typeface="+mn-cs"/>
        </a:defRPr>
      </a:lvl1pPr>
      <a:lvl2pPr marL="2087688" algn="l" defTabSz="4175379" rtl="0" eaLnBrk="1" latinLnBrk="0" hangingPunct="1">
        <a:defRPr sz="8200" kern="1200">
          <a:solidFill>
            <a:schemeClr val="tx1"/>
          </a:solidFill>
          <a:latin typeface="+mn-lt"/>
          <a:ea typeface="+mn-ea"/>
          <a:cs typeface="+mn-cs"/>
        </a:defRPr>
      </a:lvl2pPr>
      <a:lvl3pPr marL="4175379" algn="l" defTabSz="4175379" rtl="0" eaLnBrk="1" latinLnBrk="0" hangingPunct="1">
        <a:defRPr sz="8200" kern="1200">
          <a:solidFill>
            <a:schemeClr val="tx1"/>
          </a:solidFill>
          <a:latin typeface="+mn-lt"/>
          <a:ea typeface="+mn-ea"/>
          <a:cs typeface="+mn-cs"/>
        </a:defRPr>
      </a:lvl3pPr>
      <a:lvl4pPr marL="6263067" algn="l" defTabSz="4175379" rtl="0" eaLnBrk="1" latinLnBrk="0" hangingPunct="1">
        <a:defRPr sz="8200" kern="1200">
          <a:solidFill>
            <a:schemeClr val="tx1"/>
          </a:solidFill>
          <a:latin typeface="+mn-lt"/>
          <a:ea typeface="+mn-ea"/>
          <a:cs typeface="+mn-cs"/>
        </a:defRPr>
      </a:lvl4pPr>
      <a:lvl5pPr marL="8350755" algn="l" defTabSz="4175379" rtl="0" eaLnBrk="1" latinLnBrk="0" hangingPunct="1">
        <a:defRPr sz="8200" kern="1200">
          <a:solidFill>
            <a:schemeClr val="tx1"/>
          </a:solidFill>
          <a:latin typeface="+mn-lt"/>
          <a:ea typeface="+mn-ea"/>
          <a:cs typeface="+mn-cs"/>
        </a:defRPr>
      </a:lvl5pPr>
      <a:lvl6pPr marL="10438447" algn="l" defTabSz="4175379" rtl="0" eaLnBrk="1" latinLnBrk="0" hangingPunct="1">
        <a:defRPr sz="8200" kern="1200">
          <a:solidFill>
            <a:schemeClr val="tx1"/>
          </a:solidFill>
          <a:latin typeface="+mn-lt"/>
          <a:ea typeface="+mn-ea"/>
          <a:cs typeface="+mn-cs"/>
        </a:defRPr>
      </a:lvl6pPr>
      <a:lvl7pPr marL="12526135" algn="l" defTabSz="4175379" rtl="0" eaLnBrk="1" latinLnBrk="0" hangingPunct="1">
        <a:defRPr sz="8200" kern="1200">
          <a:solidFill>
            <a:schemeClr val="tx1"/>
          </a:solidFill>
          <a:latin typeface="+mn-lt"/>
          <a:ea typeface="+mn-ea"/>
          <a:cs typeface="+mn-cs"/>
        </a:defRPr>
      </a:lvl7pPr>
      <a:lvl8pPr marL="14613823" algn="l" defTabSz="4175379" rtl="0" eaLnBrk="1" latinLnBrk="0" hangingPunct="1">
        <a:defRPr sz="8200" kern="1200">
          <a:solidFill>
            <a:schemeClr val="tx1"/>
          </a:solidFill>
          <a:latin typeface="+mn-lt"/>
          <a:ea typeface="+mn-ea"/>
          <a:cs typeface="+mn-cs"/>
        </a:defRPr>
      </a:lvl8pPr>
      <a:lvl9pPr marL="16701511" algn="l" defTabSz="4175379"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image" Target="../media/image11.emf"/><Relationship Id="rId13" Type="http://schemas.openxmlformats.org/officeDocument/2006/relationships/image" Target="../media/image12.emf"/><Relationship Id="rId14" Type="http://schemas.openxmlformats.org/officeDocument/2006/relationships/image" Target="../media/image13.pn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chart" Target="../charts/chart1.xml"/><Relationship Id="rId8" Type="http://schemas.openxmlformats.org/officeDocument/2006/relationships/image" Target="../media/image8.emf"/><Relationship Id="rId9" Type="http://schemas.openxmlformats.org/officeDocument/2006/relationships/chart" Target="../charts/chart2.xml"/><Relationship Id="rId10"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18731164" y="24798842"/>
            <a:ext cx="1879140" cy="5675288"/>
          </a:xfrm>
          <a:prstGeom prst="rect">
            <a:avLst/>
          </a:prstGeom>
          <a:solidFill>
            <a:schemeClr val="bg1">
              <a:lumMod val="50000"/>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Rounded Rectangle 109"/>
          <p:cNvSpPr/>
          <p:nvPr/>
        </p:nvSpPr>
        <p:spPr>
          <a:xfrm>
            <a:off x="15928984" y="10922199"/>
            <a:ext cx="3278859" cy="6024139"/>
          </a:xfrm>
          <a:prstGeom prst="roundRect">
            <a:avLst/>
          </a:prstGeom>
          <a:solidFill>
            <a:srgbClr val="FFFF00">
              <a:alpha val="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Rounded Rectangle 110"/>
          <p:cNvSpPr/>
          <p:nvPr/>
        </p:nvSpPr>
        <p:spPr>
          <a:xfrm>
            <a:off x="23926448" y="10860513"/>
            <a:ext cx="4378703" cy="6085825"/>
          </a:xfrm>
          <a:prstGeom prst="roundRect">
            <a:avLst/>
          </a:prstGeom>
          <a:solidFill>
            <a:srgbClr val="FFFF00">
              <a:alpha val="4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Title 1"/>
          <p:cNvSpPr>
            <a:spLocks noGrp="1"/>
          </p:cNvSpPr>
          <p:nvPr>
            <p:ph type="title"/>
          </p:nvPr>
        </p:nvSpPr>
        <p:spPr>
          <a:xfrm>
            <a:off x="1841320" y="1137339"/>
            <a:ext cx="21090078" cy="3739761"/>
          </a:xfrm>
        </p:spPr>
        <p:txBody>
          <a:bodyPr>
            <a:noAutofit/>
          </a:bodyPr>
          <a:lstStyle/>
          <a:p>
            <a:pPr lvl="2">
              <a:lnSpc>
                <a:spcPct val="110000"/>
              </a:lnSpc>
            </a:pPr>
            <a:r>
              <a:rPr lang="en-US" sz="8000" b="1" dirty="0">
                <a:solidFill>
                  <a:schemeClr val="tx1"/>
                </a:solidFill>
                <a:latin typeface="+mj-lt"/>
              </a:rPr>
              <a:t>Stimuli-responsive hydrogels based on acrylic acid and acrylamide </a:t>
            </a:r>
            <a:endParaRPr lang="en-IE" sz="8000" b="1" dirty="0">
              <a:solidFill>
                <a:schemeClr val="tx1"/>
              </a:solidFill>
              <a:latin typeface="+mj-lt"/>
            </a:endParaRPr>
          </a:p>
        </p:txBody>
      </p:sp>
      <p:sp>
        <p:nvSpPr>
          <p:cNvPr id="113" name="Content Placeholder 2"/>
          <p:cNvSpPr>
            <a:spLocks noGrp="1"/>
          </p:cNvSpPr>
          <p:nvPr>
            <p:ph idx="1"/>
          </p:nvPr>
        </p:nvSpPr>
        <p:spPr>
          <a:xfrm>
            <a:off x="1834624" y="9123553"/>
            <a:ext cx="12638501" cy="7216366"/>
          </a:xfrm>
        </p:spPr>
        <p:txBody>
          <a:bodyPr>
            <a:normAutofit/>
          </a:bodyPr>
          <a:lstStyle/>
          <a:p>
            <a:pPr algn="just">
              <a:lnSpc>
                <a:spcPct val="110000"/>
              </a:lnSpc>
              <a:spcBef>
                <a:spcPts val="296"/>
              </a:spcBef>
              <a:spcAft>
                <a:spcPts val="216"/>
              </a:spcAft>
            </a:pPr>
            <a:r>
              <a:rPr lang="en-GB" sz="3800" dirty="0" smtClean="0">
                <a:solidFill>
                  <a:schemeClr val="bg1"/>
                </a:solidFill>
              </a:rPr>
              <a:t>Hydrogels </a:t>
            </a:r>
            <a:r>
              <a:rPr lang="en-GB" sz="3800" dirty="0">
                <a:solidFill>
                  <a:schemeClr val="bg1"/>
                </a:solidFill>
              </a:rPr>
              <a:t>are three-dimensional polymeric networks that can absorb and retain large quantities of water in relation to their physical size. By incorporating stimuli-responsive units into the gel structure, </a:t>
            </a:r>
            <a:r>
              <a:rPr lang="en-GB" sz="3800" dirty="0" smtClean="0">
                <a:solidFill>
                  <a:schemeClr val="bg1"/>
                </a:solidFill>
              </a:rPr>
              <a:t>hydrogels can </a:t>
            </a:r>
            <a:r>
              <a:rPr lang="en-GB" sz="3800" dirty="0">
                <a:solidFill>
                  <a:schemeClr val="bg1"/>
                </a:solidFill>
              </a:rPr>
              <a:t>be actuated by external stimuli such as photo, thermal, electro and pH, </a:t>
            </a:r>
            <a:r>
              <a:rPr lang="en-GB" sz="3800" dirty="0" smtClean="0">
                <a:solidFill>
                  <a:schemeClr val="bg1"/>
                </a:solidFill>
              </a:rPr>
              <a:t>among others. </a:t>
            </a:r>
          </a:p>
          <a:p>
            <a:pPr algn="just">
              <a:lnSpc>
                <a:spcPct val="110000"/>
              </a:lnSpc>
              <a:spcBef>
                <a:spcPts val="296"/>
              </a:spcBef>
              <a:spcAft>
                <a:spcPts val="216"/>
              </a:spcAft>
            </a:pPr>
            <a:r>
              <a:rPr lang="en-GB" sz="3800" dirty="0" smtClean="0">
                <a:solidFill>
                  <a:schemeClr val="bg1"/>
                </a:solidFill>
              </a:rPr>
              <a:t>In </a:t>
            </a:r>
            <a:r>
              <a:rPr lang="en-GB" sz="3800" dirty="0">
                <a:solidFill>
                  <a:schemeClr val="bg1"/>
                </a:solidFill>
              </a:rPr>
              <a:t>this study, pH responsive hydrogels were developed </a:t>
            </a:r>
            <a:r>
              <a:rPr lang="en-GB" sz="3800" dirty="0" smtClean="0">
                <a:solidFill>
                  <a:schemeClr val="bg1"/>
                </a:solidFill>
              </a:rPr>
              <a:t>using </a:t>
            </a:r>
            <a:r>
              <a:rPr lang="en-GB" sz="3800" dirty="0">
                <a:solidFill>
                  <a:schemeClr val="bg1"/>
                </a:solidFill>
              </a:rPr>
              <a:t>copolymers of acrylic acid (AA) and acrylamide (Am) in different molar ratios (30:70, 50:50 and 70:30, respectively). </a:t>
            </a:r>
            <a:endParaRPr lang="en-US" sz="3800" dirty="0" smtClean="0">
              <a:solidFill>
                <a:schemeClr val="bg1"/>
              </a:solidFill>
            </a:endParaRPr>
          </a:p>
          <a:p>
            <a:pPr>
              <a:lnSpc>
                <a:spcPct val="110000"/>
              </a:lnSpc>
            </a:pPr>
            <a:endParaRPr lang="en-US" sz="3800" dirty="0"/>
          </a:p>
        </p:txBody>
      </p:sp>
      <p:sp>
        <p:nvSpPr>
          <p:cNvPr id="114" name="Text Placeholder 3"/>
          <p:cNvSpPr>
            <a:spLocks noGrp="1"/>
          </p:cNvSpPr>
          <p:nvPr>
            <p:ph type="body" sz="quarter" idx="12"/>
          </p:nvPr>
        </p:nvSpPr>
        <p:spPr>
          <a:xfrm>
            <a:off x="1910461" y="3924549"/>
            <a:ext cx="23566708" cy="1953741"/>
          </a:xfrm>
        </p:spPr>
        <p:txBody>
          <a:bodyPr/>
          <a:lstStyle/>
          <a:p>
            <a:pPr>
              <a:lnSpc>
                <a:spcPct val="100000"/>
              </a:lnSpc>
              <a:spcBef>
                <a:spcPts val="600"/>
              </a:spcBef>
            </a:pPr>
            <a:r>
              <a:rPr lang="en-US" u="sng" dirty="0" smtClean="0"/>
              <a:t>Aishling C.M. Dunne</a:t>
            </a:r>
            <a:r>
              <a:rPr lang="en-US" dirty="0" smtClean="0"/>
              <a:t>, Siobhán Mac Ardle, Larisa Florea*</a:t>
            </a:r>
          </a:p>
          <a:p>
            <a:pPr>
              <a:lnSpc>
                <a:spcPct val="100000"/>
              </a:lnSpc>
              <a:spcBef>
                <a:spcPts val="600"/>
              </a:spcBef>
            </a:pPr>
            <a:r>
              <a:rPr lang="en-US" dirty="0" smtClean="0"/>
              <a:t>and Dermot Diamond</a:t>
            </a:r>
            <a:endParaRPr lang="en-US" dirty="0"/>
          </a:p>
        </p:txBody>
      </p:sp>
      <p:sp>
        <p:nvSpPr>
          <p:cNvPr id="115" name="Text Placeholder 4"/>
          <p:cNvSpPr>
            <a:spLocks noGrp="1"/>
          </p:cNvSpPr>
          <p:nvPr>
            <p:ph type="body" sz="quarter" idx="13"/>
          </p:nvPr>
        </p:nvSpPr>
        <p:spPr>
          <a:xfrm>
            <a:off x="15798128" y="8265965"/>
            <a:ext cx="12638501" cy="1471012"/>
          </a:xfrm>
        </p:spPr>
        <p:txBody>
          <a:bodyPr/>
          <a:lstStyle/>
          <a:p>
            <a:r>
              <a:rPr lang="en-US" dirty="0" smtClean="0"/>
              <a:t>From pH to photo-response</a:t>
            </a:r>
            <a:endParaRPr lang="en-US" dirty="0"/>
          </a:p>
        </p:txBody>
      </p:sp>
      <p:sp>
        <p:nvSpPr>
          <p:cNvPr id="116" name="Text Placeholder 5"/>
          <p:cNvSpPr>
            <a:spLocks noGrp="1"/>
          </p:cNvSpPr>
          <p:nvPr>
            <p:ph type="body" sz="quarter" idx="14"/>
          </p:nvPr>
        </p:nvSpPr>
        <p:spPr>
          <a:xfrm>
            <a:off x="15828611" y="22904059"/>
            <a:ext cx="12638501" cy="1530164"/>
          </a:xfrm>
        </p:spPr>
        <p:txBody>
          <a:bodyPr>
            <a:noAutofit/>
          </a:bodyPr>
          <a:lstStyle/>
          <a:p>
            <a:pPr indent="0" algn="just">
              <a:lnSpc>
                <a:spcPct val="110000"/>
              </a:lnSpc>
              <a:buNone/>
            </a:pPr>
            <a:r>
              <a:rPr lang="en-GB" sz="3700" dirty="0" smtClean="0"/>
              <a:t>The optimal composition </a:t>
            </a:r>
            <a:r>
              <a:rPr lang="en-GB" sz="3700" dirty="0"/>
              <a:t>used for the </a:t>
            </a:r>
            <a:r>
              <a:rPr lang="en-GB" sz="3700" dirty="0" smtClean="0"/>
              <a:t>photo-responsive </a:t>
            </a:r>
            <a:r>
              <a:rPr lang="en-GB" sz="3700" dirty="0"/>
              <a:t>hydrogel was AA: Am: SP-A in a 10:10:1 molar ratio. </a:t>
            </a:r>
            <a:endParaRPr lang="en-GB" sz="3700" dirty="0" smtClean="0"/>
          </a:p>
          <a:p>
            <a:pPr indent="0" algn="just">
              <a:lnSpc>
                <a:spcPct val="110000"/>
              </a:lnSpc>
              <a:buNone/>
            </a:pPr>
            <a:endParaRPr lang="en-GB" sz="3700" dirty="0"/>
          </a:p>
          <a:p>
            <a:pPr indent="0" algn="just">
              <a:lnSpc>
                <a:spcPct val="110000"/>
              </a:lnSpc>
              <a:buNone/>
            </a:pPr>
            <a:endParaRPr lang="en-GB" sz="3700" dirty="0" smtClean="0"/>
          </a:p>
          <a:p>
            <a:pPr indent="0" algn="just">
              <a:lnSpc>
                <a:spcPct val="110000"/>
              </a:lnSpc>
              <a:buNone/>
            </a:pPr>
            <a:endParaRPr lang="en-GB" sz="3700" dirty="0" smtClean="0"/>
          </a:p>
          <a:p>
            <a:pPr indent="0" algn="just">
              <a:lnSpc>
                <a:spcPct val="110000"/>
              </a:lnSpc>
              <a:buNone/>
            </a:pPr>
            <a:endParaRPr lang="en-GB" sz="3700" dirty="0"/>
          </a:p>
          <a:p>
            <a:pPr indent="0" algn="just">
              <a:lnSpc>
                <a:spcPct val="110000"/>
              </a:lnSpc>
              <a:buNone/>
            </a:pPr>
            <a:endParaRPr lang="en-GB" sz="3700" dirty="0" smtClean="0"/>
          </a:p>
          <a:p>
            <a:pPr indent="0" algn="just">
              <a:lnSpc>
                <a:spcPct val="110000"/>
              </a:lnSpc>
              <a:buNone/>
            </a:pPr>
            <a:endParaRPr lang="en-GB" sz="3700" dirty="0" smtClean="0"/>
          </a:p>
          <a:p>
            <a:pPr indent="0" algn="just">
              <a:lnSpc>
                <a:spcPct val="110000"/>
              </a:lnSpc>
              <a:buNone/>
            </a:pPr>
            <a:endParaRPr lang="en-GB" sz="3700" dirty="0"/>
          </a:p>
          <a:p>
            <a:pPr indent="0" algn="just">
              <a:lnSpc>
                <a:spcPct val="110000"/>
              </a:lnSpc>
              <a:buNone/>
            </a:pPr>
            <a:endParaRPr lang="en-GB" sz="3700" dirty="0"/>
          </a:p>
          <a:p>
            <a:pPr indent="0" algn="just">
              <a:lnSpc>
                <a:spcPct val="110000"/>
              </a:lnSpc>
              <a:buNone/>
            </a:pPr>
            <a:endParaRPr lang="en-GB" sz="3700" dirty="0" smtClean="0"/>
          </a:p>
          <a:p>
            <a:pPr algn="just">
              <a:lnSpc>
                <a:spcPct val="110000"/>
              </a:lnSpc>
            </a:pPr>
            <a:endParaRPr lang="en-US" sz="3700" dirty="0"/>
          </a:p>
        </p:txBody>
      </p:sp>
      <p:sp>
        <p:nvSpPr>
          <p:cNvPr id="117" name="Content Placeholder 2"/>
          <p:cNvSpPr txBox="1">
            <a:spLocks/>
          </p:cNvSpPr>
          <p:nvPr/>
        </p:nvSpPr>
        <p:spPr>
          <a:xfrm>
            <a:off x="1834624" y="8265964"/>
            <a:ext cx="12638501" cy="1471012"/>
          </a:xfrm>
          <a:prstGeom prst="rect">
            <a:avLst/>
          </a:prstGeom>
        </p:spPr>
        <p:txBody>
          <a:bodyPr vert="horz" lIns="0" tIns="0" rIns="0" bIns="0" rtlCol="0">
            <a:normAutofit/>
          </a:bodyPr>
          <a:lstStyle>
            <a:lvl1pPr marL="0" indent="0" algn="l" defTabSz="4175379" rtl="0" eaLnBrk="1" latinLnBrk="0" hangingPunct="1">
              <a:lnSpc>
                <a:spcPts val="5944"/>
              </a:lnSpc>
              <a:spcBef>
                <a:spcPts val="5096"/>
              </a:spcBef>
              <a:spcAft>
                <a:spcPts val="1416"/>
              </a:spcAft>
              <a:buFont typeface="Arial" pitchFamily="34" charset="0"/>
              <a:buNone/>
              <a:defRPr sz="5200" b="0" kern="1200">
                <a:solidFill>
                  <a:schemeClr val="bg2"/>
                </a:solidFill>
                <a:latin typeface="Ubuntu Light"/>
                <a:ea typeface="+mn-ea"/>
                <a:cs typeface="+mn-cs"/>
              </a:defRPr>
            </a:lvl1pPr>
            <a:lvl2pPr marL="0" indent="0" algn="l" defTabSz="4175379" rtl="0" eaLnBrk="1" latinLnBrk="0" hangingPunct="1">
              <a:lnSpc>
                <a:spcPts val="4528"/>
              </a:lnSpc>
              <a:spcBef>
                <a:spcPts val="0"/>
              </a:spcBef>
              <a:spcAft>
                <a:spcPts val="0"/>
              </a:spcAft>
              <a:buFont typeface="Arial" pitchFamily="34" charset="0"/>
              <a:buNone/>
              <a:defRPr sz="2900" b="0" kern="1200" baseline="0">
                <a:solidFill>
                  <a:schemeClr val="bg2"/>
                </a:solidFill>
                <a:latin typeface="Ubuntu Light"/>
                <a:ea typeface="+mn-ea"/>
                <a:cs typeface="+mn-cs"/>
              </a:defRPr>
            </a:lvl2pPr>
            <a:lvl3pPr marL="0" indent="0" algn="l" defTabSz="4175379" rtl="0" eaLnBrk="1" latinLnBrk="0" hangingPunct="1">
              <a:lnSpc>
                <a:spcPts val="4528"/>
              </a:lnSpc>
              <a:spcBef>
                <a:spcPts val="0"/>
              </a:spcBef>
              <a:spcAft>
                <a:spcPts val="1416"/>
              </a:spcAft>
              <a:buFont typeface="Arial" pitchFamily="34" charset="0"/>
              <a:buNone/>
              <a:defRPr sz="2900" b="0" kern="1200">
                <a:solidFill>
                  <a:schemeClr val="bg1"/>
                </a:solidFill>
                <a:latin typeface="Ubuntu Light" pitchFamily="34" charset="0"/>
                <a:ea typeface="+mn-ea"/>
                <a:cs typeface="+mn-cs"/>
              </a:defRPr>
            </a:lvl3pPr>
            <a:lvl4pPr marL="0" indent="0" algn="l" defTabSz="4175379" rtl="0" eaLnBrk="1" latinLnBrk="0" hangingPunct="1">
              <a:lnSpc>
                <a:spcPts val="11872"/>
              </a:lnSpc>
              <a:spcBef>
                <a:spcPts val="0"/>
              </a:spcBef>
              <a:buFont typeface="Arial" pitchFamily="34" charset="0"/>
              <a:buNone/>
              <a:defRPr sz="8800" b="0" kern="1200">
                <a:solidFill>
                  <a:schemeClr val="tx2"/>
                </a:solidFill>
                <a:latin typeface="+mn-lt"/>
                <a:ea typeface="+mn-ea"/>
                <a:cs typeface="+mn-cs"/>
              </a:defRPr>
            </a:lvl4pPr>
            <a:lvl5pPr marL="9394603" indent="-1043847" algn="l" defTabSz="4175379" rtl="0" eaLnBrk="1" latinLnBrk="0" hangingPunct="1">
              <a:lnSpc>
                <a:spcPts val="11872"/>
              </a:lnSpc>
              <a:spcBef>
                <a:spcPts val="0"/>
              </a:spcBef>
              <a:buFont typeface="Arial" pitchFamily="34" charset="0"/>
              <a:buNone/>
              <a:defRPr sz="10100" b="1" kern="1200">
                <a:solidFill>
                  <a:srgbClr val="0095BF"/>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r>
              <a:rPr lang="en-US" dirty="0" smtClean="0"/>
              <a:t>Introduction</a:t>
            </a:r>
          </a:p>
          <a:p>
            <a:endParaRPr lang="en-US" dirty="0"/>
          </a:p>
        </p:txBody>
      </p:sp>
      <p:sp>
        <p:nvSpPr>
          <p:cNvPr id="118" name="Content Placeholder 2"/>
          <p:cNvSpPr txBox="1">
            <a:spLocks/>
          </p:cNvSpPr>
          <p:nvPr/>
        </p:nvSpPr>
        <p:spPr>
          <a:xfrm>
            <a:off x="1848384" y="15965811"/>
            <a:ext cx="12638501" cy="1471012"/>
          </a:xfrm>
          <a:prstGeom prst="rect">
            <a:avLst/>
          </a:prstGeom>
        </p:spPr>
        <p:txBody>
          <a:bodyPr vert="horz" lIns="0" tIns="0" rIns="0" bIns="0" rtlCol="0">
            <a:normAutofit/>
          </a:bodyPr>
          <a:lstStyle>
            <a:lvl1pPr marL="0" indent="0" algn="l" defTabSz="4175379" rtl="0" eaLnBrk="1" latinLnBrk="0" hangingPunct="1">
              <a:lnSpc>
                <a:spcPts val="5944"/>
              </a:lnSpc>
              <a:spcBef>
                <a:spcPts val="5096"/>
              </a:spcBef>
              <a:spcAft>
                <a:spcPts val="1416"/>
              </a:spcAft>
              <a:buFont typeface="Arial" pitchFamily="34" charset="0"/>
              <a:buNone/>
              <a:defRPr sz="5200" b="0" kern="1200">
                <a:solidFill>
                  <a:schemeClr val="bg2"/>
                </a:solidFill>
                <a:latin typeface="Ubuntu Light"/>
                <a:ea typeface="+mn-ea"/>
                <a:cs typeface="+mn-cs"/>
              </a:defRPr>
            </a:lvl1pPr>
            <a:lvl2pPr marL="0" indent="0" algn="l" defTabSz="4175379" rtl="0" eaLnBrk="1" latinLnBrk="0" hangingPunct="1">
              <a:lnSpc>
                <a:spcPts val="4528"/>
              </a:lnSpc>
              <a:spcBef>
                <a:spcPts val="0"/>
              </a:spcBef>
              <a:spcAft>
                <a:spcPts val="0"/>
              </a:spcAft>
              <a:buFont typeface="Arial" pitchFamily="34" charset="0"/>
              <a:buNone/>
              <a:defRPr sz="2900" b="0" kern="1200" baseline="0">
                <a:solidFill>
                  <a:schemeClr val="bg2"/>
                </a:solidFill>
                <a:latin typeface="Ubuntu Light"/>
                <a:ea typeface="+mn-ea"/>
                <a:cs typeface="+mn-cs"/>
              </a:defRPr>
            </a:lvl2pPr>
            <a:lvl3pPr marL="0" indent="0" algn="l" defTabSz="4175379" rtl="0" eaLnBrk="1" latinLnBrk="0" hangingPunct="1">
              <a:lnSpc>
                <a:spcPts val="4528"/>
              </a:lnSpc>
              <a:spcBef>
                <a:spcPts val="0"/>
              </a:spcBef>
              <a:spcAft>
                <a:spcPts val="1416"/>
              </a:spcAft>
              <a:buFont typeface="Arial" pitchFamily="34" charset="0"/>
              <a:buNone/>
              <a:defRPr sz="2900" b="0" kern="1200">
                <a:solidFill>
                  <a:schemeClr val="bg1"/>
                </a:solidFill>
                <a:latin typeface="Ubuntu Light" pitchFamily="34" charset="0"/>
                <a:ea typeface="+mn-ea"/>
                <a:cs typeface="+mn-cs"/>
              </a:defRPr>
            </a:lvl3pPr>
            <a:lvl4pPr marL="0" indent="0" algn="l" defTabSz="4175379" rtl="0" eaLnBrk="1" latinLnBrk="0" hangingPunct="1">
              <a:lnSpc>
                <a:spcPts val="11872"/>
              </a:lnSpc>
              <a:spcBef>
                <a:spcPts val="0"/>
              </a:spcBef>
              <a:buFont typeface="Arial" pitchFamily="34" charset="0"/>
              <a:buNone/>
              <a:defRPr sz="8800" b="0" kern="1200">
                <a:solidFill>
                  <a:schemeClr val="tx2"/>
                </a:solidFill>
                <a:latin typeface="+mn-lt"/>
                <a:ea typeface="+mn-ea"/>
                <a:cs typeface="+mn-cs"/>
              </a:defRPr>
            </a:lvl4pPr>
            <a:lvl5pPr marL="9394603" indent="-1043847" algn="l" defTabSz="4175379" rtl="0" eaLnBrk="1" latinLnBrk="0" hangingPunct="1">
              <a:lnSpc>
                <a:spcPts val="11872"/>
              </a:lnSpc>
              <a:spcBef>
                <a:spcPts val="0"/>
              </a:spcBef>
              <a:buFont typeface="Arial" pitchFamily="34" charset="0"/>
              <a:buNone/>
              <a:defRPr sz="10100" b="1" kern="1200">
                <a:solidFill>
                  <a:srgbClr val="0095BF"/>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r>
              <a:rPr lang="en-US" dirty="0" smtClean="0"/>
              <a:t>pH responsive hydrogels</a:t>
            </a:r>
          </a:p>
          <a:p>
            <a:endParaRPr lang="en-US" dirty="0"/>
          </a:p>
        </p:txBody>
      </p:sp>
      <p:sp>
        <p:nvSpPr>
          <p:cNvPr id="119" name="Content Placeholder 2"/>
          <p:cNvSpPr txBox="1">
            <a:spLocks/>
          </p:cNvSpPr>
          <p:nvPr/>
        </p:nvSpPr>
        <p:spPr>
          <a:xfrm>
            <a:off x="1848384" y="21885766"/>
            <a:ext cx="12638501" cy="4712330"/>
          </a:xfrm>
          <a:prstGeom prst="rect">
            <a:avLst/>
          </a:prstGeom>
        </p:spPr>
        <p:txBody>
          <a:bodyPr vert="horz" lIns="0" tIns="0" rIns="0" bIns="0" rtlCol="0">
            <a:noAutofit/>
          </a:bodyPr>
          <a:lstStyle>
            <a:lvl1pPr marL="0" indent="0" algn="l" defTabSz="4175379" rtl="0" eaLnBrk="1" latinLnBrk="0" hangingPunct="1">
              <a:lnSpc>
                <a:spcPts val="5944"/>
              </a:lnSpc>
              <a:spcBef>
                <a:spcPts val="5096"/>
              </a:spcBef>
              <a:spcAft>
                <a:spcPts val="1416"/>
              </a:spcAft>
              <a:buFont typeface="Arial" pitchFamily="34" charset="0"/>
              <a:buNone/>
              <a:defRPr sz="5200" b="0" kern="1200">
                <a:solidFill>
                  <a:schemeClr val="bg2"/>
                </a:solidFill>
                <a:latin typeface="Ubuntu Light"/>
                <a:ea typeface="+mn-ea"/>
                <a:cs typeface="+mn-cs"/>
              </a:defRPr>
            </a:lvl1pPr>
            <a:lvl2pPr marL="0" indent="0" algn="l" defTabSz="4175379" rtl="0" eaLnBrk="1" latinLnBrk="0" hangingPunct="1">
              <a:lnSpc>
                <a:spcPts val="4528"/>
              </a:lnSpc>
              <a:spcBef>
                <a:spcPts val="0"/>
              </a:spcBef>
              <a:spcAft>
                <a:spcPts val="0"/>
              </a:spcAft>
              <a:buFont typeface="Arial" pitchFamily="34" charset="0"/>
              <a:buNone/>
              <a:defRPr sz="2900" b="0" kern="1200" baseline="0">
                <a:solidFill>
                  <a:schemeClr val="bg2"/>
                </a:solidFill>
                <a:latin typeface="Ubuntu Light"/>
                <a:ea typeface="+mn-ea"/>
                <a:cs typeface="+mn-cs"/>
              </a:defRPr>
            </a:lvl2pPr>
            <a:lvl3pPr marL="0" indent="0" algn="l" defTabSz="4175379" rtl="0" eaLnBrk="1" latinLnBrk="0" hangingPunct="1">
              <a:lnSpc>
                <a:spcPts val="4528"/>
              </a:lnSpc>
              <a:spcBef>
                <a:spcPts val="0"/>
              </a:spcBef>
              <a:spcAft>
                <a:spcPts val="1416"/>
              </a:spcAft>
              <a:buFont typeface="Arial" pitchFamily="34" charset="0"/>
              <a:buNone/>
              <a:defRPr sz="2900" b="0" kern="1200">
                <a:solidFill>
                  <a:schemeClr val="bg1"/>
                </a:solidFill>
                <a:latin typeface="Ubuntu Light" pitchFamily="34" charset="0"/>
                <a:ea typeface="+mn-ea"/>
                <a:cs typeface="+mn-cs"/>
              </a:defRPr>
            </a:lvl3pPr>
            <a:lvl4pPr marL="0" indent="0" algn="l" defTabSz="4175379" rtl="0" eaLnBrk="1" latinLnBrk="0" hangingPunct="1">
              <a:lnSpc>
                <a:spcPts val="11872"/>
              </a:lnSpc>
              <a:spcBef>
                <a:spcPts val="0"/>
              </a:spcBef>
              <a:buFont typeface="Arial" pitchFamily="34" charset="0"/>
              <a:buNone/>
              <a:defRPr sz="8800" b="0" kern="1200">
                <a:solidFill>
                  <a:schemeClr val="tx2"/>
                </a:solidFill>
                <a:latin typeface="+mn-lt"/>
                <a:ea typeface="+mn-ea"/>
                <a:cs typeface="+mn-cs"/>
              </a:defRPr>
            </a:lvl4pPr>
            <a:lvl5pPr marL="9394603" indent="-1043847" algn="l" defTabSz="4175379" rtl="0" eaLnBrk="1" latinLnBrk="0" hangingPunct="1">
              <a:lnSpc>
                <a:spcPts val="11872"/>
              </a:lnSpc>
              <a:spcBef>
                <a:spcPts val="0"/>
              </a:spcBef>
              <a:buFont typeface="Arial" pitchFamily="34" charset="0"/>
              <a:buNone/>
              <a:defRPr sz="10100" b="1" kern="1200">
                <a:solidFill>
                  <a:srgbClr val="0095BF"/>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algn="just">
              <a:lnSpc>
                <a:spcPct val="110000"/>
              </a:lnSpc>
              <a:spcBef>
                <a:spcPts val="296"/>
              </a:spcBef>
              <a:spcAft>
                <a:spcPts val="216"/>
              </a:spcAft>
            </a:pPr>
            <a:r>
              <a:rPr lang="en-GB" sz="3800" dirty="0">
                <a:solidFill>
                  <a:srgbClr val="000000"/>
                </a:solidFill>
              </a:rPr>
              <a:t>At pH above the pK</a:t>
            </a:r>
            <a:r>
              <a:rPr lang="en-GB" sz="3800" baseline="-25000" dirty="0">
                <a:solidFill>
                  <a:srgbClr val="000000"/>
                </a:solidFill>
              </a:rPr>
              <a:t>a</a:t>
            </a:r>
            <a:r>
              <a:rPr lang="en-GB" sz="3800" dirty="0">
                <a:solidFill>
                  <a:srgbClr val="000000"/>
                </a:solidFill>
              </a:rPr>
              <a:t> of </a:t>
            </a:r>
            <a:r>
              <a:rPr lang="en-GB" sz="3800" dirty="0">
                <a:solidFill>
                  <a:schemeClr val="bg1"/>
                </a:solidFill>
              </a:rPr>
              <a:t>AA </a:t>
            </a:r>
            <a:r>
              <a:rPr lang="en-GB" sz="3800" dirty="0" smtClean="0">
                <a:solidFill>
                  <a:schemeClr val="bg1"/>
                </a:solidFill>
              </a:rPr>
              <a:t>(</a:t>
            </a:r>
            <a:r>
              <a:rPr lang="en-GB" sz="3800" dirty="0" err="1" smtClean="0">
                <a:solidFill>
                  <a:srgbClr val="000000"/>
                </a:solidFill>
              </a:rPr>
              <a:t>pK</a:t>
            </a:r>
            <a:r>
              <a:rPr lang="en-GB" sz="3800" baseline="-25000" dirty="0" err="1" smtClean="0">
                <a:solidFill>
                  <a:srgbClr val="000000"/>
                </a:solidFill>
              </a:rPr>
              <a:t>a</a:t>
            </a:r>
            <a:r>
              <a:rPr lang="en-GB" sz="3800" dirty="0" smtClean="0">
                <a:solidFill>
                  <a:schemeClr val="bg1"/>
                </a:solidFill>
              </a:rPr>
              <a:t>~ 4.5) </a:t>
            </a:r>
            <a:r>
              <a:rPr lang="en-GB" sz="3800" dirty="0">
                <a:solidFill>
                  <a:srgbClr val="000000"/>
                </a:solidFill>
              </a:rPr>
              <a:t>the AA dissociates to the more hydrophilic acrylate (A</a:t>
            </a:r>
            <a:r>
              <a:rPr lang="en-GB" sz="3800" baseline="30000" dirty="0">
                <a:solidFill>
                  <a:srgbClr val="000000"/>
                </a:solidFill>
              </a:rPr>
              <a:t>-</a:t>
            </a:r>
            <a:r>
              <a:rPr lang="en-GB" sz="3800" dirty="0">
                <a:solidFill>
                  <a:srgbClr val="000000"/>
                </a:solidFill>
              </a:rPr>
              <a:t>) form triggering swelling of the hydrogel. In contrast, at pH &lt; </a:t>
            </a:r>
            <a:r>
              <a:rPr lang="en-GB" sz="3800" dirty="0" smtClean="0">
                <a:solidFill>
                  <a:srgbClr val="000000"/>
                </a:solidFill>
              </a:rPr>
              <a:t>4.5, </a:t>
            </a:r>
            <a:r>
              <a:rPr lang="en-GB" sz="3800" dirty="0">
                <a:solidFill>
                  <a:srgbClr val="000000"/>
                </a:solidFill>
              </a:rPr>
              <a:t>the hydrogel contracts due to the formation of the </a:t>
            </a:r>
            <a:r>
              <a:rPr lang="en-GB" sz="3800" dirty="0" smtClean="0">
                <a:solidFill>
                  <a:srgbClr val="000000"/>
                </a:solidFill>
              </a:rPr>
              <a:t>less hydrophilic </a:t>
            </a:r>
            <a:r>
              <a:rPr lang="en-GB" sz="3800" dirty="0">
                <a:solidFill>
                  <a:srgbClr val="000000"/>
                </a:solidFill>
              </a:rPr>
              <a:t>AA form in the polymer backbone, which triggers release of water from the gel. </a:t>
            </a:r>
            <a:endParaRPr lang="en-IE" sz="3800" dirty="0">
              <a:solidFill>
                <a:srgbClr val="000000"/>
              </a:solidFill>
            </a:endParaRPr>
          </a:p>
          <a:p>
            <a:pPr algn="just">
              <a:lnSpc>
                <a:spcPct val="110000"/>
              </a:lnSpc>
              <a:spcBef>
                <a:spcPts val="296"/>
              </a:spcBef>
              <a:spcAft>
                <a:spcPts val="216"/>
              </a:spcAft>
            </a:pPr>
            <a:endParaRPr lang="en-US" sz="3800" dirty="0"/>
          </a:p>
        </p:txBody>
      </p:sp>
      <p:pic>
        <p:nvPicPr>
          <p:cNvPr id="120" name="Picture 119"/>
          <p:cNvPicPr>
            <a:picLocks noChangeAspect="1"/>
          </p:cNvPicPr>
          <p:nvPr/>
        </p:nvPicPr>
        <p:blipFill rotWithShape="1">
          <a:blip r:embed="rId2"/>
          <a:srcRect l="32634" t="22016" r="11791" b="14094"/>
          <a:stretch/>
        </p:blipFill>
        <p:spPr>
          <a:xfrm>
            <a:off x="10482552" y="35794333"/>
            <a:ext cx="3928453" cy="3612996"/>
          </a:xfrm>
          <a:prstGeom prst="rect">
            <a:avLst/>
          </a:prstGeom>
        </p:spPr>
      </p:pic>
      <p:sp>
        <p:nvSpPr>
          <p:cNvPr id="121" name="TextBox 120"/>
          <p:cNvSpPr txBox="1"/>
          <p:nvPr/>
        </p:nvSpPr>
        <p:spPr>
          <a:xfrm>
            <a:off x="11721517" y="39663637"/>
            <a:ext cx="1409441" cy="646331"/>
          </a:xfrm>
          <a:prstGeom prst="rect">
            <a:avLst/>
          </a:prstGeom>
          <a:noFill/>
        </p:spPr>
        <p:txBody>
          <a:bodyPr wrap="none" rtlCol="0">
            <a:spAutoFit/>
          </a:bodyPr>
          <a:lstStyle/>
          <a:p>
            <a:r>
              <a:rPr lang="en-US" sz="3600" dirty="0">
                <a:solidFill>
                  <a:srgbClr val="000000"/>
                </a:solidFill>
              </a:rPr>
              <a:t>p</a:t>
            </a:r>
            <a:r>
              <a:rPr lang="en-US" sz="3600" dirty="0" smtClean="0">
                <a:solidFill>
                  <a:srgbClr val="000000"/>
                </a:solidFill>
              </a:rPr>
              <a:t>H 11</a:t>
            </a:r>
          </a:p>
        </p:txBody>
      </p:sp>
      <p:pic>
        <p:nvPicPr>
          <p:cNvPr id="122" name="Picture 121"/>
          <p:cNvPicPr>
            <a:picLocks noChangeAspect="1"/>
          </p:cNvPicPr>
          <p:nvPr/>
        </p:nvPicPr>
        <p:blipFill rotWithShape="1">
          <a:blip r:embed="rId3"/>
          <a:srcRect l="14157" t="31969" r="30103" b="4287"/>
          <a:stretch/>
        </p:blipFill>
        <p:spPr>
          <a:xfrm>
            <a:off x="6288124" y="35793212"/>
            <a:ext cx="3954737" cy="3618118"/>
          </a:xfrm>
          <a:prstGeom prst="rect">
            <a:avLst/>
          </a:prstGeom>
        </p:spPr>
      </p:pic>
      <p:sp>
        <p:nvSpPr>
          <p:cNvPr id="123" name="TextBox 122"/>
          <p:cNvSpPr txBox="1"/>
          <p:nvPr/>
        </p:nvSpPr>
        <p:spPr>
          <a:xfrm>
            <a:off x="7237198" y="39686210"/>
            <a:ext cx="1523005" cy="646331"/>
          </a:xfrm>
          <a:prstGeom prst="rect">
            <a:avLst/>
          </a:prstGeom>
          <a:noFill/>
        </p:spPr>
        <p:txBody>
          <a:bodyPr wrap="none" rtlCol="0">
            <a:spAutoFit/>
          </a:bodyPr>
          <a:lstStyle/>
          <a:p>
            <a:r>
              <a:rPr lang="en-US" sz="3600" dirty="0">
                <a:solidFill>
                  <a:srgbClr val="000000"/>
                </a:solidFill>
              </a:rPr>
              <a:t>p</a:t>
            </a:r>
            <a:r>
              <a:rPr lang="en-US" sz="3600" dirty="0" smtClean="0">
                <a:solidFill>
                  <a:srgbClr val="000000"/>
                </a:solidFill>
              </a:rPr>
              <a:t>H 5.5</a:t>
            </a:r>
          </a:p>
        </p:txBody>
      </p:sp>
      <p:pic>
        <p:nvPicPr>
          <p:cNvPr id="124" name="Picture 123"/>
          <p:cNvPicPr>
            <a:picLocks noChangeAspect="1"/>
          </p:cNvPicPr>
          <p:nvPr/>
        </p:nvPicPr>
        <p:blipFill rotWithShape="1">
          <a:blip r:embed="rId4"/>
          <a:srcRect l="22237" t="20451" r="22188" b="15689"/>
          <a:stretch/>
        </p:blipFill>
        <p:spPr>
          <a:xfrm>
            <a:off x="2121262" y="35800067"/>
            <a:ext cx="3928453" cy="3611263"/>
          </a:xfrm>
          <a:prstGeom prst="rect">
            <a:avLst/>
          </a:prstGeom>
        </p:spPr>
      </p:pic>
      <p:sp>
        <p:nvSpPr>
          <p:cNvPr id="125" name="TextBox 124"/>
          <p:cNvSpPr txBox="1"/>
          <p:nvPr/>
        </p:nvSpPr>
        <p:spPr>
          <a:xfrm>
            <a:off x="3289477" y="39718102"/>
            <a:ext cx="1149065" cy="646331"/>
          </a:xfrm>
          <a:prstGeom prst="rect">
            <a:avLst/>
          </a:prstGeom>
          <a:noFill/>
        </p:spPr>
        <p:txBody>
          <a:bodyPr wrap="none" rtlCol="0">
            <a:spAutoFit/>
          </a:bodyPr>
          <a:lstStyle/>
          <a:p>
            <a:r>
              <a:rPr lang="en-US" sz="3600" dirty="0">
                <a:solidFill>
                  <a:srgbClr val="000000"/>
                </a:solidFill>
              </a:rPr>
              <a:t>p</a:t>
            </a:r>
            <a:r>
              <a:rPr lang="en-US" sz="3600" dirty="0" smtClean="0">
                <a:solidFill>
                  <a:srgbClr val="000000"/>
                </a:solidFill>
              </a:rPr>
              <a:t>H 3</a:t>
            </a:r>
          </a:p>
        </p:txBody>
      </p:sp>
      <p:pic>
        <p:nvPicPr>
          <p:cNvPr id="126" name="Picture 125"/>
          <p:cNvPicPr>
            <a:picLocks noChangeAspect="1"/>
          </p:cNvPicPr>
          <p:nvPr/>
        </p:nvPicPr>
        <p:blipFill>
          <a:blip r:embed="rId5"/>
          <a:stretch>
            <a:fillRect/>
          </a:stretch>
        </p:blipFill>
        <p:spPr>
          <a:xfrm>
            <a:off x="9777543" y="17294502"/>
            <a:ext cx="4658342" cy="3793620"/>
          </a:xfrm>
          <a:prstGeom prst="rect">
            <a:avLst/>
          </a:prstGeom>
        </p:spPr>
      </p:pic>
      <p:pic>
        <p:nvPicPr>
          <p:cNvPr id="127" name="Picture 126"/>
          <p:cNvPicPr>
            <a:picLocks noChangeAspect="1"/>
          </p:cNvPicPr>
          <p:nvPr/>
        </p:nvPicPr>
        <p:blipFill>
          <a:blip r:embed="rId6"/>
          <a:stretch>
            <a:fillRect/>
          </a:stretch>
        </p:blipFill>
        <p:spPr>
          <a:xfrm>
            <a:off x="6343421" y="18952534"/>
            <a:ext cx="3639709" cy="419118"/>
          </a:xfrm>
          <a:prstGeom prst="rect">
            <a:avLst/>
          </a:prstGeom>
        </p:spPr>
      </p:pic>
      <p:sp>
        <p:nvSpPr>
          <p:cNvPr id="128" name="TextBox 127"/>
          <p:cNvSpPr txBox="1"/>
          <p:nvPr/>
        </p:nvSpPr>
        <p:spPr>
          <a:xfrm>
            <a:off x="7059972" y="18521647"/>
            <a:ext cx="1907068" cy="430887"/>
          </a:xfrm>
          <a:prstGeom prst="rect">
            <a:avLst/>
          </a:prstGeom>
          <a:noFill/>
        </p:spPr>
        <p:txBody>
          <a:bodyPr wrap="none" rtlCol="0">
            <a:spAutoFit/>
          </a:bodyPr>
          <a:lstStyle/>
          <a:p>
            <a:r>
              <a:rPr lang="en-US" sz="2200" dirty="0" smtClean="0">
                <a:solidFill>
                  <a:srgbClr val="000000"/>
                </a:solidFill>
              </a:rPr>
              <a:t>Above pH 4.5</a:t>
            </a:r>
          </a:p>
        </p:txBody>
      </p:sp>
      <p:sp>
        <p:nvSpPr>
          <p:cNvPr id="129" name="TextBox 128"/>
          <p:cNvSpPr txBox="1"/>
          <p:nvPr/>
        </p:nvSpPr>
        <p:spPr>
          <a:xfrm>
            <a:off x="7072951" y="19371652"/>
            <a:ext cx="1862697" cy="430887"/>
          </a:xfrm>
          <a:prstGeom prst="rect">
            <a:avLst/>
          </a:prstGeom>
          <a:noFill/>
        </p:spPr>
        <p:txBody>
          <a:bodyPr wrap="none" rtlCol="0">
            <a:spAutoFit/>
          </a:bodyPr>
          <a:lstStyle/>
          <a:p>
            <a:r>
              <a:rPr lang="en-US" sz="2200" dirty="0" smtClean="0">
                <a:solidFill>
                  <a:schemeClr val="bg1"/>
                </a:solidFill>
              </a:rPr>
              <a:t>Below </a:t>
            </a:r>
            <a:r>
              <a:rPr lang="en-US" sz="2200" dirty="0" smtClean="0">
                <a:solidFill>
                  <a:srgbClr val="000000"/>
                </a:solidFill>
              </a:rPr>
              <a:t>pH 4.5</a:t>
            </a:r>
          </a:p>
        </p:txBody>
      </p:sp>
      <p:grpSp>
        <p:nvGrpSpPr>
          <p:cNvPr id="130" name="Group 129"/>
          <p:cNvGrpSpPr/>
          <p:nvPr/>
        </p:nvGrpSpPr>
        <p:grpSpPr>
          <a:xfrm>
            <a:off x="1848384" y="26046197"/>
            <a:ext cx="12638501" cy="8981875"/>
            <a:chOff x="1848384" y="26046197"/>
            <a:chExt cx="12638501" cy="8981875"/>
          </a:xfrm>
        </p:grpSpPr>
        <p:graphicFrame>
          <p:nvGraphicFramePr>
            <p:cNvPr id="131" name="Chart 130"/>
            <p:cNvGraphicFramePr>
              <a:graphicFrameLocks/>
            </p:cNvGraphicFramePr>
            <p:nvPr>
              <p:extLst>
                <p:ext uri="{D42A27DB-BD31-4B8C-83A1-F6EECF244321}">
                  <p14:modId xmlns:p14="http://schemas.microsoft.com/office/powerpoint/2010/main" val="2606815448"/>
                </p:ext>
              </p:extLst>
            </p:nvPr>
          </p:nvGraphicFramePr>
          <p:xfrm>
            <a:off x="1848384" y="26046197"/>
            <a:ext cx="12638501" cy="8981875"/>
          </p:xfrm>
          <a:graphic>
            <a:graphicData uri="http://schemas.openxmlformats.org/drawingml/2006/chart">
              <c:chart xmlns:c="http://schemas.openxmlformats.org/drawingml/2006/chart" xmlns:r="http://schemas.openxmlformats.org/officeDocument/2006/relationships" r:id="rId7"/>
            </a:graphicData>
          </a:graphic>
        </p:graphicFrame>
        <p:sp>
          <p:nvSpPr>
            <p:cNvPr id="132" name="TextBox 131"/>
            <p:cNvSpPr txBox="1"/>
            <p:nvPr/>
          </p:nvSpPr>
          <p:spPr>
            <a:xfrm>
              <a:off x="6469130" y="29096936"/>
              <a:ext cx="978712" cy="1092607"/>
            </a:xfrm>
            <a:prstGeom prst="rect">
              <a:avLst/>
            </a:prstGeom>
            <a:noFill/>
          </p:spPr>
          <p:txBody>
            <a:bodyPr wrap="none" rtlCol="0">
              <a:spAutoFit/>
            </a:bodyPr>
            <a:lstStyle/>
            <a:p>
              <a:r>
                <a:rPr lang="en-US" sz="4500" dirty="0" smtClean="0">
                  <a:solidFill>
                    <a:schemeClr val="bg1"/>
                  </a:solidFill>
                </a:rPr>
                <a:t>AA </a:t>
              </a:r>
            </a:p>
            <a:p>
              <a:r>
                <a:rPr lang="en-US" sz="2000" dirty="0" smtClean="0">
                  <a:solidFill>
                    <a:schemeClr val="bg1"/>
                  </a:solidFill>
                </a:rPr>
                <a:t> (50%)</a:t>
              </a:r>
            </a:p>
          </p:txBody>
        </p:sp>
        <p:sp>
          <p:nvSpPr>
            <p:cNvPr id="133" name="TextBox 132"/>
            <p:cNvSpPr txBox="1"/>
            <p:nvPr/>
          </p:nvSpPr>
          <p:spPr>
            <a:xfrm>
              <a:off x="3958482" y="31257998"/>
              <a:ext cx="1064122" cy="1092607"/>
            </a:xfrm>
            <a:prstGeom prst="rect">
              <a:avLst/>
            </a:prstGeom>
            <a:noFill/>
          </p:spPr>
          <p:txBody>
            <a:bodyPr wrap="none" rtlCol="0">
              <a:spAutoFit/>
            </a:bodyPr>
            <a:lstStyle/>
            <a:p>
              <a:r>
                <a:rPr lang="en-US" sz="4500" dirty="0" smtClean="0">
                  <a:solidFill>
                    <a:schemeClr val="bg1"/>
                  </a:solidFill>
                </a:rPr>
                <a:t>AA </a:t>
              </a:r>
            </a:p>
            <a:p>
              <a:r>
                <a:rPr lang="en-US" sz="2000" dirty="0" smtClean="0">
                  <a:solidFill>
                    <a:schemeClr val="bg1"/>
                  </a:solidFill>
                </a:rPr>
                <a:t> (100%)</a:t>
              </a:r>
            </a:p>
          </p:txBody>
        </p:sp>
        <p:sp>
          <p:nvSpPr>
            <p:cNvPr id="134" name="TextBox 133"/>
            <p:cNvSpPr txBox="1"/>
            <p:nvPr/>
          </p:nvSpPr>
          <p:spPr>
            <a:xfrm>
              <a:off x="7623697" y="29095203"/>
              <a:ext cx="860224" cy="1092607"/>
            </a:xfrm>
            <a:prstGeom prst="rect">
              <a:avLst/>
            </a:prstGeom>
            <a:noFill/>
          </p:spPr>
          <p:txBody>
            <a:bodyPr wrap="none" rtlCol="0">
              <a:spAutoFit/>
            </a:bodyPr>
            <a:lstStyle/>
            <a:p>
              <a:r>
                <a:rPr lang="en-US" sz="4500" dirty="0" smtClean="0">
                  <a:solidFill>
                    <a:schemeClr val="bg1"/>
                  </a:solidFill>
                </a:rPr>
                <a:t> A</a:t>
              </a:r>
              <a:r>
                <a:rPr lang="en-US" sz="4500" baseline="30000" dirty="0" smtClean="0">
                  <a:solidFill>
                    <a:schemeClr val="bg1"/>
                  </a:solidFill>
                </a:rPr>
                <a:t>-</a:t>
              </a:r>
              <a:r>
                <a:rPr lang="en-US" sz="4500" dirty="0" smtClean="0">
                  <a:solidFill>
                    <a:schemeClr val="bg1"/>
                  </a:solidFill>
                </a:rPr>
                <a:t> </a:t>
              </a:r>
            </a:p>
            <a:p>
              <a:r>
                <a:rPr lang="en-US" sz="2000" dirty="0" smtClean="0">
                  <a:solidFill>
                    <a:schemeClr val="bg1"/>
                  </a:solidFill>
                </a:rPr>
                <a:t>(50%)</a:t>
              </a:r>
            </a:p>
          </p:txBody>
        </p:sp>
        <p:sp>
          <p:nvSpPr>
            <p:cNvPr id="135" name="TextBox 134"/>
            <p:cNvSpPr txBox="1"/>
            <p:nvPr/>
          </p:nvSpPr>
          <p:spPr>
            <a:xfrm>
              <a:off x="11810298" y="26359980"/>
              <a:ext cx="860224" cy="1092607"/>
            </a:xfrm>
            <a:prstGeom prst="rect">
              <a:avLst/>
            </a:prstGeom>
            <a:noFill/>
          </p:spPr>
          <p:txBody>
            <a:bodyPr wrap="none" rtlCol="0">
              <a:spAutoFit/>
            </a:bodyPr>
            <a:lstStyle/>
            <a:p>
              <a:r>
                <a:rPr lang="en-US" sz="4500" dirty="0" smtClean="0">
                  <a:solidFill>
                    <a:schemeClr val="bg1"/>
                  </a:solidFill>
                </a:rPr>
                <a:t> A</a:t>
              </a:r>
              <a:r>
                <a:rPr lang="en-US" sz="4500" baseline="30000" dirty="0" smtClean="0">
                  <a:solidFill>
                    <a:schemeClr val="bg1"/>
                  </a:solidFill>
                </a:rPr>
                <a:t>-</a:t>
              </a:r>
              <a:r>
                <a:rPr lang="en-US" sz="4500" dirty="0" smtClean="0">
                  <a:solidFill>
                    <a:schemeClr val="bg1"/>
                  </a:solidFill>
                </a:rPr>
                <a:t> </a:t>
              </a:r>
            </a:p>
            <a:p>
              <a:r>
                <a:rPr lang="en-US" sz="2000" dirty="0" smtClean="0">
                  <a:solidFill>
                    <a:schemeClr val="bg1"/>
                  </a:solidFill>
                </a:rPr>
                <a:t>(50%)</a:t>
              </a:r>
            </a:p>
          </p:txBody>
        </p:sp>
      </p:grpSp>
      <p:sp>
        <p:nvSpPr>
          <p:cNvPr id="136" name="Rounded Rectangle 135"/>
          <p:cNvSpPr/>
          <p:nvPr/>
        </p:nvSpPr>
        <p:spPr>
          <a:xfrm>
            <a:off x="2182687" y="35850403"/>
            <a:ext cx="1081678" cy="654557"/>
          </a:xfrm>
          <a:prstGeom prst="roundRect">
            <a:avLst/>
          </a:prstGeom>
          <a:solidFill>
            <a:schemeClr val="tx1"/>
          </a:solidFill>
          <a:ln>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7" name="Straight Connector 136"/>
          <p:cNvCxnSpPr/>
          <p:nvPr/>
        </p:nvCxnSpPr>
        <p:spPr>
          <a:xfrm>
            <a:off x="2435382" y="36045246"/>
            <a:ext cx="482254" cy="0"/>
          </a:xfrm>
          <a:prstGeom prst="line">
            <a:avLst/>
          </a:prstGeom>
          <a:ln w="38100" cap="sq"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2199472" y="36074073"/>
            <a:ext cx="1081678" cy="430887"/>
          </a:xfrm>
          <a:prstGeom prst="rect">
            <a:avLst/>
          </a:prstGeom>
          <a:noFill/>
        </p:spPr>
        <p:txBody>
          <a:bodyPr wrap="none" rtlCol="0">
            <a:spAutoFit/>
          </a:bodyPr>
          <a:lstStyle/>
          <a:p>
            <a:r>
              <a:rPr lang="en-US" sz="2200" dirty="0" smtClean="0">
                <a:solidFill>
                  <a:srgbClr val="000000"/>
                </a:solidFill>
              </a:rPr>
              <a:t>500</a:t>
            </a:r>
            <a:r>
              <a:rPr lang="en-US" sz="2200" dirty="0" smtClean="0">
                <a:solidFill>
                  <a:srgbClr val="000000"/>
                </a:solidFill>
                <a:latin typeface="Zapf Dingbats"/>
                <a:ea typeface="Zapf Dingbats"/>
                <a:cs typeface="Zapf Dingbats"/>
                <a:sym typeface="Zapf Dingbats"/>
              </a:rPr>
              <a:t>μ</a:t>
            </a:r>
            <a:r>
              <a:rPr lang="en-US" sz="2200" dirty="0">
                <a:solidFill>
                  <a:srgbClr val="000000"/>
                </a:solidFill>
              </a:rPr>
              <a:t>m</a:t>
            </a:r>
            <a:endParaRPr lang="en-US" sz="2200" dirty="0" smtClean="0">
              <a:solidFill>
                <a:srgbClr val="000000"/>
              </a:solidFill>
            </a:endParaRPr>
          </a:p>
        </p:txBody>
      </p:sp>
      <p:cxnSp>
        <p:nvCxnSpPr>
          <p:cNvPr id="139" name="Straight Connector 138"/>
          <p:cNvCxnSpPr/>
          <p:nvPr/>
        </p:nvCxnSpPr>
        <p:spPr>
          <a:xfrm>
            <a:off x="2402369" y="35971659"/>
            <a:ext cx="0" cy="147174"/>
          </a:xfrm>
          <a:prstGeom prst="line">
            <a:avLst/>
          </a:prstGeom>
          <a:ln w="38100" cap="sq"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951992" y="35971659"/>
            <a:ext cx="0" cy="147174"/>
          </a:xfrm>
          <a:prstGeom prst="line">
            <a:avLst/>
          </a:prstGeom>
          <a:ln w="38100" cap="sq" cmpd="sng">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141" name="Picture 140"/>
          <p:cNvPicPr>
            <a:picLocks noChangeAspect="1"/>
          </p:cNvPicPr>
          <p:nvPr/>
        </p:nvPicPr>
        <p:blipFill>
          <a:blip r:embed="rId8"/>
          <a:stretch>
            <a:fillRect/>
          </a:stretch>
        </p:blipFill>
        <p:spPr>
          <a:xfrm>
            <a:off x="19480333" y="12017063"/>
            <a:ext cx="4258940" cy="390917"/>
          </a:xfrm>
          <a:prstGeom prst="rect">
            <a:avLst/>
          </a:prstGeom>
        </p:spPr>
      </p:pic>
      <p:sp>
        <p:nvSpPr>
          <p:cNvPr id="142" name="TextBox 141"/>
          <p:cNvSpPr txBox="1"/>
          <p:nvPr/>
        </p:nvSpPr>
        <p:spPr>
          <a:xfrm>
            <a:off x="20375693" y="11554838"/>
            <a:ext cx="2751995" cy="430887"/>
          </a:xfrm>
          <a:prstGeom prst="rect">
            <a:avLst/>
          </a:prstGeom>
          <a:noFill/>
        </p:spPr>
        <p:txBody>
          <a:bodyPr wrap="none" rtlCol="0">
            <a:spAutoFit/>
          </a:bodyPr>
          <a:lstStyle/>
          <a:p>
            <a:r>
              <a:rPr lang="en-US" sz="2200" dirty="0" smtClean="0">
                <a:solidFill>
                  <a:srgbClr val="000000"/>
                </a:solidFill>
              </a:rPr>
              <a:t>Spontaneous in H</a:t>
            </a:r>
            <a:r>
              <a:rPr lang="en-US" sz="2200" baseline="-25000" dirty="0" smtClean="0">
                <a:solidFill>
                  <a:srgbClr val="000000"/>
                </a:solidFill>
              </a:rPr>
              <a:t>2</a:t>
            </a:r>
            <a:r>
              <a:rPr lang="en-US" sz="2200" dirty="0" smtClean="0">
                <a:solidFill>
                  <a:srgbClr val="000000"/>
                </a:solidFill>
              </a:rPr>
              <a:t>O</a:t>
            </a:r>
          </a:p>
        </p:txBody>
      </p:sp>
      <p:sp>
        <p:nvSpPr>
          <p:cNvPr id="143" name="TextBox 142"/>
          <p:cNvSpPr txBox="1"/>
          <p:nvPr/>
        </p:nvSpPr>
        <p:spPr>
          <a:xfrm>
            <a:off x="20929692" y="12378257"/>
            <a:ext cx="1668073" cy="430887"/>
          </a:xfrm>
          <a:prstGeom prst="rect">
            <a:avLst/>
          </a:prstGeom>
          <a:noFill/>
        </p:spPr>
        <p:txBody>
          <a:bodyPr wrap="none" rtlCol="0">
            <a:spAutoFit/>
          </a:bodyPr>
          <a:lstStyle/>
          <a:p>
            <a:r>
              <a:rPr lang="en-US" sz="2200" dirty="0" smtClean="0">
                <a:solidFill>
                  <a:srgbClr val="000000"/>
                </a:solidFill>
              </a:rPr>
              <a:t>White Light </a:t>
            </a:r>
          </a:p>
        </p:txBody>
      </p:sp>
      <p:sp>
        <p:nvSpPr>
          <p:cNvPr id="144" name="Double Bracket 143"/>
          <p:cNvSpPr/>
          <p:nvPr/>
        </p:nvSpPr>
        <p:spPr>
          <a:xfrm>
            <a:off x="20040286" y="13391495"/>
            <a:ext cx="3162111" cy="3954014"/>
          </a:xfrm>
          <a:prstGeom prst="bracketPair">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sp>
        <p:nvSpPr>
          <p:cNvPr id="145" name="Text Placeholder 5"/>
          <p:cNvSpPr txBox="1">
            <a:spLocks/>
          </p:cNvSpPr>
          <p:nvPr/>
        </p:nvSpPr>
        <p:spPr>
          <a:xfrm>
            <a:off x="15798128" y="9130372"/>
            <a:ext cx="12638501" cy="1648430"/>
          </a:xfrm>
          <a:prstGeom prst="rect">
            <a:avLst/>
          </a:prstGeom>
        </p:spPr>
        <p:txBody>
          <a:bodyPr vert="horz" lIns="0" tIns="0" rIns="0" bIns="0" rtlCol="0">
            <a:noAutofit/>
          </a:bodyPr>
          <a:lstStyle>
            <a:lvl1pPr marL="0" indent="-356649" algn="l" defTabSz="4175379" rtl="0" eaLnBrk="1" latinLnBrk="0" hangingPunct="1">
              <a:lnSpc>
                <a:spcPts val="4528"/>
              </a:lnSpc>
              <a:spcBef>
                <a:spcPts val="0"/>
              </a:spcBef>
              <a:spcAft>
                <a:spcPts val="564"/>
              </a:spcAft>
              <a:buClr>
                <a:srgbClr val="00696A"/>
              </a:buClr>
              <a:buFont typeface="Arial" pitchFamily="34" charset="0"/>
              <a:buChar char="•"/>
              <a:defRPr sz="2900" b="0" kern="1200">
                <a:solidFill>
                  <a:schemeClr val="bg1"/>
                </a:solidFill>
                <a:latin typeface="Ubuntu Light" pitchFamily="34" charset="0"/>
                <a:ea typeface="+mn-ea"/>
                <a:cs typeface="+mn-cs"/>
              </a:defRPr>
            </a:lvl1pPr>
            <a:lvl2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2pPr>
            <a:lvl3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3pPr>
            <a:lvl4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4pPr>
            <a:lvl5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indent="0" algn="just">
              <a:lnSpc>
                <a:spcPct val="110000"/>
              </a:lnSpc>
              <a:buNone/>
            </a:pPr>
            <a:r>
              <a:rPr lang="en-GB" sz="3700" dirty="0" smtClean="0"/>
              <a:t>Spiropyran acrylate (SP-A) was copolymerised in the polymer backbone as a photo-acid generator.</a:t>
            </a:r>
            <a:endParaRPr lang="en-US" sz="3700" dirty="0"/>
          </a:p>
        </p:txBody>
      </p:sp>
      <p:sp>
        <p:nvSpPr>
          <p:cNvPr id="146" name="Text Placeholder 5"/>
          <p:cNvSpPr txBox="1">
            <a:spLocks/>
          </p:cNvSpPr>
          <p:nvPr/>
        </p:nvSpPr>
        <p:spPr>
          <a:xfrm>
            <a:off x="15797376" y="17901715"/>
            <a:ext cx="12669736" cy="3984051"/>
          </a:xfrm>
          <a:prstGeom prst="rect">
            <a:avLst/>
          </a:prstGeom>
        </p:spPr>
        <p:txBody>
          <a:bodyPr vert="horz" lIns="0" tIns="0" rIns="0" bIns="0" rtlCol="0">
            <a:noAutofit/>
          </a:bodyPr>
          <a:lstStyle>
            <a:lvl1pPr marL="0" indent="-356649" algn="l" defTabSz="4175379" rtl="0" eaLnBrk="1" latinLnBrk="0" hangingPunct="1">
              <a:lnSpc>
                <a:spcPts val="4528"/>
              </a:lnSpc>
              <a:spcBef>
                <a:spcPts val="0"/>
              </a:spcBef>
              <a:spcAft>
                <a:spcPts val="564"/>
              </a:spcAft>
              <a:buClr>
                <a:srgbClr val="00696A"/>
              </a:buClr>
              <a:buFont typeface="Arial" pitchFamily="34" charset="0"/>
              <a:buChar char="•"/>
              <a:defRPr sz="2900" b="0" kern="1200">
                <a:solidFill>
                  <a:schemeClr val="bg1"/>
                </a:solidFill>
                <a:latin typeface="Ubuntu Light" pitchFamily="34" charset="0"/>
                <a:ea typeface="+mn-ea"/>
                <a:cs typeface="+mn-cs"/>
              </a:defRPr>
            </a:lvl1pPr>
            <a:lvl2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2pPr>
            <a:lvl3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3pPr>
            <a:lvl4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4pPr>
            <a:lvl5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indent="0" algn="just">
              <a:lnSpc>
                <a:spcPct val="110000"/>
              </a:lnSpc>
              <a:buNone/>
            </a:pPr>
            <a:r>
              <a:rPr lang="en-GB" sz="3700" dirty="0"/>
              <a:t>When the hydrogel is immersed in water, in the dark, the AA </a:t>
            </a:r>
            <a:r>
              <a:rPr lang="en-GB" sz="3700" dirty="0" smtClean="0"/>
              <a:t>dissociates and the proton is </a:t>
            </a:r>
            <a:r>
              <a:rPr lang="en-GB" sz="3700" dirty="0"/>
              <a:t>taken by the SP-A to form </a:t>
            </a:r>
            <a:r>
              <a:rPr lang="en-GB" sz="3700" dirty="0" smtClean="0"/>
              <a:t>protonated merocyanine (MC</a:t>
            </a:r>
            <a:r>
              <a:rPr lang="en-GB" sz="3700" dirty="0"/>
              <a:t>-</a:t>
            </a:r>
            <a:r>
              <a:rPr lang="en-GB" sz="3700" dirty="0" smtClean="0"/>
              <a:t>H</a:t>
            </a:r>
            <a:r>
              <a:rPr lang="en-GB" sz="3700" baseline="30000" dirty="0" smtClean="0"/>
              <a:t>+</a:t>
            </a:r>
            <a:r>
              <a:rPr lang="en-GB" sz="3700" dirty="0" smtClean="0"/>
              <a:t>)(yellow) resulting in hydrogel expansion. When </a:t>
            </a:r>
            <a:r>
              <a:rPr lang="en-GB" sz="3700" dirty="0"/>
              <a:t>exposed to white light</a:t>
            </a:r>
            <a:r>
              <a:rPr lang="en-GB" sz="3700" dirty="0" smtClean="0"/>
              <a:t>, the </a:t>
            </a:r>
            <a:r>
              <a:rPr lang="en-GB" sz="3700" dirty="0"/>
              <a:t>MC</a:t>
            </a:r>
            <a:r>
              <a:rPr lang="en-GB" sz="3700" dirty="0" smtClean="0"/>
              <a:t>-H</a:t>
            </a:r>
            <a:r>
              <a:rPr lang="en-GB" sz="3700" baseline="30000" dirty="0" smtClean="0"/>
              <a:t>+ </a:t>
            </a:r>
            <a:r>
              <a:rPr lang="en-GB" sz="3700" dirty="0" smtClean="0"/>
              <a:t>is converted </a:t>
            </a:r>
            <a:r>
              <a:rPr lang="en-GB" sz="3700" dirty="0"/>
              <a:t>back to </a:t>
            </a:r>
            <a:r>
              <a:rPr lang="en-GB" sz="3700" dirty="0" smtClean="0"/>
              <a:t>SP</a:t>
            </a:r>
            <a:r>
              <a:rPr lang="en-GB" sz="3700" dirty="0"/>
              <a:t>-A (colourless</a:t>
            </a:r>
            <a:r>
              <a:rPr lang="en-GB" sz="3700" dirty="0" smtClean="0"/>
              <a:t>) and some of A</a:t>
            </a:r>
            <a:r>
              <a:rPr lang="en-GB" sz="3700" baseline="30000" dirty="0" smtClean="0"/>
              <a:t>-</a:t>
            </a:r>
            <a:r>
              <a:rPr lang="en-GB" sz="3700" dirty="0" smtClean="0"/>
              <a:t> gets reprotonated to AA resulting in hydrogel contraction. </a:t>
            </a:r>
            <a:endParaRPr lang="en-US" sz="3700" dirty="0"/>
          </a:p>
        </p:txBody>
      </p:sp>
      <p:sp>
        <p:nvSpPr>
          <p:cNvPr id="147" name="Content Placeholder 2"/>
          <p:cNvSpPr txBox="1">
            <a:spLocks/>
          </p:cNvSpPr>
          <p:nvPr/>
        </p:nvSpPr>
        <p:spPr>
          <a:xfrm>
            <a:off x="15797376" y="21929396"/>
            <a:ext cx="12638501" cy="742546"/>
          </a:xfrm>
          <a:prstGeom prst="rect">
            <a:avLst/>
          </a:prstGeom>
        </p:spPr>
        <p:txBody>
          <a:bodyPr vert="horz" lIns="0" tIns="0" rIns="0" bIns="0" rtlCol="0">
            <a:noAutofit/>
          </a:bodyPr>
          <a:lstStyle>
            <a:lvl1pPr marL="0" indent="0" algn="l" defTabSz="4175379" rtl="0" eaLnBrk="1" latinLnBrk="0" hangingPunct="1">
              <a:lnSpc>
                <a:spcPts val="5944"/>
              </a:lnSpc>
              <a:spcBef>
                <a:spcPts val="5096"/>
              </a:spcBef>
              <a:spcAft>
                <a:spcPts val="1416"/>
              </a:spcAft>
              <a:buFont typeface="Arial" pitchFamily="34" charset="0"/>
              <a:buNone/>
              <a:defRPr sz="5200" b="0" kern="1200">
                <a:solidFill>
                  <a:schemeClr val="bg2"/>
                </a:solidFill>
                <a:latin typeface="Ubuntu Light"/>
                <a:ea typeface="+mn-ea"/>
                <a:cs typeface="+mn-cs"/>
              </a:defRPr>
            </a:lvl1pPr>
            <a:lvl2pPr marL="0" indent="0" algn="l" defTabSz="4175379" rtl="0" eaLnBrk="1" latinLnBrk="0" hangingPunct="1">
              <a:lnSpc>
                <a:spcPts val="4528"/>
              </a:lnSpc>
              <a:spcBef>
                <a:spcPts val="0"/>
              </a:spcBef>
              <a:spcAft>
                <a:spcPts val="0"/>
              </a:spcAft>
              <a:buFont typeface="Arial" pitchFamily="34" charset="0"/>
              <a:buNone/>
              <a:defRPr sz="2900" b="0" kern="1200" baseline="0">
                <a:solidFill>
                  <a:schemeClr val="bg2"/>
                </a:solidFill>
                <a:latin typeface="Ubuntu Light"/>
                <a:ea typeface="+mn-ea"/>
                <a:cs typeface="+mn-cs"/>
              </a:defRPr>
            </a:lvl2pPr>
            <a:lvl3pPr marL="0" indent="0" algn="l" defTabSz="4175379" rtl="0" eaLnBrk="1" latinLnBrk="0" hangingPunct="1">
              <a:lnSpc>
                <a:spcPts val="4528"/>
              </a:lnSpc>
              <a:spcBef>
                <a:spcPts val="0"/>
              </a:spcBef>
              <a:spcAft>
                <a:spcPts val="1416"/>
              </a:spcAft>
              <a:buFont typeface="Arial" pitchFamily="34" charset="0"/>
              <a:buNone/>
              <a:defRPr sz="2900" b="0" kern="1200">
                <a:solidFill>
                  <a:schemeClr val="bg1"/>
                </a:solidFill>
                <a:latin typeface="Ubuntu Light" pitchFamily="34" charset="0"/>
                <a:ea typeface="+mn-ea"/>
                <a:cs typeface="+mn-cs"/>
              </a:defRPr>
            </a:lvl3pPr>
            <a:lvl4pPr marL="0" indent="0" algn="l" defTabSz="4175379" rtl="0" eaLnBrk="1" latinLnBrk="0" hangingPunct="1">
              <a:lnSpc>
                <a:spcPts val="11872"/>
              </a:lnSpc>
              <a:spcBef>
                <a:spcPts val="0"/>
              </a:spcBef>
              <a:buFont typeface="Arial" pitchFamily="34" charset="0"/>
              <a:buNone/>
              <a:defRPr sz="8800" b="0" kern="1200">
                <a:solidFill>
                  <a:schemeClr val="tx2"/>
                </a:solidFill>
                <a:latin typeface="+mn-lt"/>
                <a:ea typeface="+mn-ea"/>
                <a:cs typeface="+mn-cs"/>
              </a:defRPr>
            </a:lvl4pPr>
            <a:lvl5pPr marL="9394603" indent="-1043847" algn="l" defTabSz="4175379" rtl="0" eaLnBrk="1" latinLnBrk="0" hangingPunct="1">
              <a:lnSpc>
                <a:spcPts val="11872"/>
              </a:lnSpc>
              <a:spcBef>
                <a:spcPts val="0"/>
              </a:spcBef>
              <a:buFont typeface="Arial" pitchFamily="34" charset="0"/>
              <a:buNone/>
              <a:defRPr sz="10100" b="1" kern="1200">
                <a:solidFill>
                  <a:srgbClr val="0095BF"/>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r>
              <a:rPr lang="en-US" dirty="0" smtClean="0"/>
              <a:t>Photo-responsive hydrogels</a:t>
            </a:r>
          </a:p>
          <a:p>
            <a:endParaRPr lang="en-US" dirty="0"/>
          </a:p>
        </p:txBody>
      </p:sp>
      <p:sp>
        <p:nvSpPr>
          <p:cNvPr id="148" name="TextBox 147"/>
          <p:cNvSpPr txBox="1"/>
          <p:nvPr/>
        </p:nvSpPr>
        <p:spPr>
          <a:xfrm>
            <a:off x="24954790" y="16896906"/>
            <a:ext cx="2344889" cy="430887"/>
          </a:xfrm>
          <a:prstGeom prst="rect">
            <a:avLst/>
          </a:prstGeom>
          <a:noFill/>
        </p:spPr>
        <p:txBody>
          <a:bodyPr wrap="none" rtlCol="0">
            <a:spAutoFit/>
          </a:bodyPr>
          <a:lstStyle/>
          <a:p>
            <a:r>
              <a:rPr lang="en-US" sz="2200" dirty="0" smtClean="0">
                <a:solidFill>
                  <a:srgbClr val="000000"/>
                </a:solidFill>
              </a:rPr>
              <a:t>More hydrophilic</a:t>
            </a:r>
          </a:p>
        </p:txBody>
      </p:sp>
      <p:sp>
        <p:nvSpPr>
          <p:cNvPr id="149" name="TextBox 148"/>
          <p:cNvSpPr txBox="1"/>
          <p:nvPr/>
        </p:nvSpPr>
        <p:spPr>
          <a:xfrm>
            <a:off x="16388755" y="16946338"/>
            <a:ext cx="2218502" cy="430887"/>
          </a:xfrm>
          <a:prstGeom prst="rect">
            <a:avLst/>
          </a:prstGeom>
          <a:noFill/>
        </p:spPr>
        <p:txBody>
          <a:bodyPr wrap="none" rtlCol="0">
            <a:spAutoFit/>
          </a:bodyPr>
          <a:lstStyle/>
          <a:p>
            <a:r>
              <a:rPr lang="en-US" sz="2200" dirty="0" smtClean="0">
                <a:solidFill>
                  <a:srgbClr val="000000"/>
                </a:solidFill>
              </a:rPr>
              <a:t>Less hydrophilic</a:t>
            </a:r>
          </a:p>
        </p:txBody>
      </p:sp>
      <p:graphicFrame>
        <p:nvGraphicFramePr>
          <p:cNvPr id="150" name="Chart 149"/>
          <p:cNvGraphicFramePr>
            <a:graphicFrameLocks/>
          </p:cNvGraphicFramePr>
          <p:nvPr>
            <p:extLst>
              <p:ext uri="{D42A27DB-BD31-4B8C-83A1-F6EECF244321}">
                <p14:modId xmlns:p14="http://schemas.microsoft.com/office/powerpoint/2010/main" val="2067101053"/>
              </p:ext>
            </p:extLst>
          </p:nvPr>
        </p:nvGraphicFramePr>
        <p:xfrm>
          <a:off x="15797376" y="24190865"/>
          <a:ext cx="12540969" cy="7030185"/>
        </p:xfrm>
        <a:graphic>
          <a:graphicData uri="http://schemas.openxmlformats.org/drawingml/2006/chart">
            <c:chart xmlns:c="http://schemas.openxmlformats.org/drawingml/2006/chart" xmlns:r="http://schemas.openxmlformats.org/officeDocument/2006/relationships" r:id="rId9"/>
          </a:graphicData>
        </a:graphic>
      </p:graphicFrame>
      <p:sp>
        <p:nvSpPr>
          <p:cNvPr id="151" name="Rectangle 150"/>
          <p:cNvSpPr/>
          <p:nvPr/>
        </p:nvSpPr>
        <p:spPr>
          <a:xfrm>
            <a:off x="26127235" y="24798842"/>
            <a:ext cx="1879140" cy="5675288"/>
          </a:xfrm>
          <a:prstGeom prst="rect">
            <a:avLst/>
          </a:prstGeom>
          <a:solidFill>
            <a:schemeClr val="bg1">
              <a:lumMod val="50000"/>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Rectangle 151"/>
          <p:cNvSpPr/>
          <p:nvPr/>
        </p:nvSpPr>
        <p:spPr>
          <a:xfrm>
            <a:off x="22429637" y="24800021"/>
            <a:ext cx="1879140" cy="5675288"/>
          </a:xfrm>
          <a:prstGeom prst="rect">
            <a:avLst/>
          </a:prstGeom>
          <a:solidFill>
            <a:schemeClr val="bg1">
              <a:lumMod val="50000"/>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TextBox 152"/>
          <p:cNvSpPr txBox="1"/>
          <p:nvPr/>
        </p:nvSpPr>
        <p:spPr>
          <a:xfrm>
            <a:off x="19241038" y="29810245"/>
            <a:ext cx="1167850" cy="369332"/>
          </a:xfrm>
          <a:prstGeom prst="rect">
            <a:avLst/>
          </a:prstGeom>
          <a:noFill/>
        </p:spPr>
        <p:txBody>
          <a:bodyPr wrap="square" rtlCol="0">
            <a:spAutoFit/>
          </a:bodyPr>
          <a:lstStyle/>
          <a:p>
            <a:r>
              <a:rPr lang="en-US" sz="1800" b="1" dirty="0" smtClean="0">
                <a:solidFill>
                  <a:schemeClr val="bg1">
                    <a:lumMod val="65000"/>
                    <a:lumOff val="35000"/>
                  </a:schemeClr>
                </a:solidFill>
              </a:rPr>
              <a:t>DARK</a:t>
            </a:r>
            <a:endParaRPr lang="en-US" sz="1800" b="1" dirty="0">
              <a:solidFill>
                <a:schemeClr val="bg1">
                  <a:lumMod val="65000"/>
                  <a:lumOff val="35000"/>
                </a:schemeClr>
              </a:solidFill>
            </a:endParaRPr>
          </a:p>
        </p:txBody>
      </p:sp>
      <p:sp>
        <p:nvSpPr>
          <p:cNvPr id="154" name="TextBox 153"/>
          <p:cNvSpPr txBox="1"/>
          <p:nvPr/>
        </p:nvSpPr>
        <p:spPr>
          <a:xfrm>
            <a:off x="22954156" y="29820718"/>
            <a:ext cx="1167850" cy="369332"/>
          </a:xfrm>
          <a:prstGeom prst="rect">
            <a:avLst/>
          </a:prstGeom>
          <a:noFill/>
        </p:spPr>
        <p:txBody>
          <a:bodyPr wrap="square" rtlCol="0">
            <a:spAutoFit/>
          </a:bodyPr>
          <a:lstStyle/>
          <a:p>
            <a:r>
              <a:rPr lang="en-US" sz="1800" b="1" dirty="0" smtClean="0">
                <a:solidFill>
                  <a:schemeClr val="bg1">
                    <a:lumMod val="65000"/>
                    <a:lumOff val="35000"/>
                  </a:schemeClr>
                </a:solidFill>
              </a:rPr>
              <a:t>DARK</a:t>
            </a:r>
            <a:endParaRPr lang="en-US" sz="1800" b="1" dirty="0">
              <a:solidFill>
                <a:schemeClr val="bg1">
                  <a:lumMod val="65000"/>
                  <a:lumOff val="35000"/>
                </a:schemeClr>
              </a:solidFill>
            </a:endParaRPr>
          </a:p>
        </p:txBody>
      </p:sp>
      <p:sp>
        <p:nvSpPr>
          <p:cNvPr id="155" name="TextBox 154"/>
          <p:cNvSpPr txBox="1"/>
          <p:nvPr/>
        </p:nvSpPr>
        <p:spPr>
          <a:xfrm>
            <a:off x="26676954" y="29810245"/>
            <a:ext cx="1167850" cy="369332"/>
          </a:xfrm>
          <a:prstGeom prst="rect">
            <a:avLst/>
          </a:prstGeom>
          <a:noFill/>
        </p:spPr>
        <p:txBody>
          <a:bodyPr wrap="square" rtlCol="0">
            <a:spAutoFit/>
          </a:bodyPr>
          <a:lstStyle/>
          <a:p>
            <a:r>
              <a:rPr lang="en-US" sz="1800" b="1" dirty="0" smtClean="0">
                <a:solidFill>
                  <a:schemeClr val="bg1">
                    <a:lumMod val="65000"/>
                    <a:lumOff val="35000"/>
                  </a:schemeClr>
                </a:solidFill>
              </a:rPr>
              <a:t>DARK</a:t>
            </a:r>
            <a:endParaRPr lang="en-US" sz="1800" b="1" dirty="0">
              <a:solidFill>
                <a:schemeClr val="bg1">
                  <a:lumMod val="65000"/>
                  <a:lumOff val="35000"/>
                </a:schemeClr>
              </a:solidFill>
            </a:endParaRPr>
          </a:p>
        </p:txBody>
      </p:sp>
      <p:sp>
        <p:nvSpPr>
          <p:cNvPr id="156" name="TextBox 155"/>
          <p:cNvSpPr txBox="1"/>
          <p:nvPr/>
        </p:nvSpPr>
        <p:spPr>
          <a:xfrm>
            <a:off x="17403162" y="24853928"/>
            <a:ext cx="1019176" cy="584776"/>
          </a:xfrm>
          <a:prstGeom prst="rect">
            <a:avLst/>
          </a:prstGeom>
          <a:noFill/>
        </p:spPr>
        <p:txBody>
          <a:bodyPr wrap="square" rtlCol="0">
            <a:spAutoFit/>
          </a:bodyPr>
          <a:lstStyle/>
          <a:p>
            <a:r>
              <a:rPr lang="en-US" sz="1600" b="1" dirty="0" smtClean="0">
                <a:solidFill>
                  <a:schemeClr val="bg1">
                    <a:lumMod val="65000"/>
                  </a:schemeClr>
                </a:solidFill>
              </a:rPr>
              <a:t>White </a:t>
            </a:r>
          </a:p>
          <a:p>
            <a:r>
              <a:rPr lang="en-US" sz="1600" dirty="0">
                <a:solidFill>
                  <a:schemeClr val="bg1">
                    <a:lumMod val="65000"/>
                  </a:schemeClr>
                </a:solidFill>
              </a:rPr>
              <a:t> </a:t>
            </a:r>
            <a:r>
              <a:rPr lang="en-US" sz="1600" b="1" dirty="0" smtClean="0">
                <a:solidFill>
                  <a:schemeClr val="bg1">
                    <a:lumMod val="65000"/>
                  </a:schemeClr>
                </a:solidFill>
              </a:rPr>
              <a:t>light</a:t>
            </a:r>
            <a:endParaRPr lang="en-US" sz="1600" b="1" dirty="0">
              <a:solidFill>
                <a:schemeClr val="bg1">
                  <a:lumMod val="65000"/>
                </a:schemeClr>
              </a:solidFill>
            </a:endParaRPr>
          </a:p>
        </p:txBody>
      </p:sp>
      <p:sp>
        <p:nvSpPr>
          <p:cNvPr id="157" name="TextBox 156"/>
          <p:cNvSpPr txBox="1"/>
          <p:nvPr/>
        </p:nvSpPr>
        <p:spPr>
          <a:xfrm>
            <a:off x="21018918" y="24862766"/>
            <a:ext cx="1019176" cy="584776"/>
          </a:xfrm>
          <a:prstGeom prst="rect">
            <a:avLst/>
          </a:prstGeom>
          <a:noFill/>
        </p:spPr>
        <p:txBody>
          <a:bodyPr wrap="square" rtlCol="0">
            <a:spAutoFit/>
          </a:bodyPr>
          <a:lstStyle/>
          <a:p>
            <a:r>
              <a:rPr lang="en-US" sz="1600" b="1" dirty="0" smtClean="0">
                <a:solidFill>
                  <a:schemeClr val="bg1">
                    <a:lumMod val="65000"/>
                  </a:schemeClr>
                </a:solidFill>
              </a:rPr>
              <a:t>White </a:t>
            </a:r>
          </a:p>
          <a:p>
            <a:r>
              <a:rPr lang="en-US" sz="1600" dirty="0">
                <a:solidFill>
                  <a:schemeClr val="bg1">
                    <a:lumMod val="65000"/>
                  </a:schemeClr>
                </a:solidFill>
              </a:rPr>
              <a:t> </a:t>
            </a:r>
            <a:r>
              <a:rPr lang="en-US" sz="1600" b="1" dirty="0" smtClean="0">
                <a:solidFill>
                  <a:schemeClr val="bg1">
                    <a:lumMod val="65000"/>
                  </a:schemeClr>
                </a:solidFill>
              </a:rPr>
              <a:t>light</a:t>
            </a:r>
            <a:endParaRPr lang="en-US" sz="1600" b="1" dirty="0">
              <a:solidFill>
                <a:schemeClr val="bg1">
                  <a:lumMod val="65000"/>
                </a:schemeClr>
              </a:solidFill>
            </a:endParaRPr>
          </a:p>
        </p:txBody>
      </p:sp>
      <p:sp>
        <p:nvSpPr>
          <p:cNvPr id="158" name="TextBox 157"/>
          <p:cNvSpPr txBox="1"/>
          <p:nvPr/>
        </p:nvSpPr>
        <p:spPr>
          <a:xfrm>
            <a:off x="24740458" y="24853928"/>
            <a:ext cx="1019176" cy="584776"/>
          </a:xfrm>
          <a:prstGeom prst="rect">
            <a:avLst/>
          </a:prstGeom>
          <a:noFill/>
        </p:spPr>
        <p:txBody>
          <a:bodyPr wrap="square" rtlCol="0">
            <a:spAutoFit/>
          </a:bodyPr>
          <a:lstStyle/>
          <a:p>
            <a:r>
              <a:rPr lang="en-US" sz="1600" b="1" dirty="0" smtClean="0">
                <a:solidFill>
                  <a:schemeClr val="bg1">
                    <a:lumMod val="65000"/>
                  </a:schemeClr>
                </a:solidFill>
              </a:rPr>
              <a:t>White </a:t>
            </a:r>
          </a:p>
          <a:p>
            <a:r>
              <a:rPr lang="en-US" sz="1600" dirty="0">
                <a:solidFill>
                  <a:schemeClr val="bg1">
                    <a:lumMod val="65000"/>
                  </a:schemeClr>
                </a:solidFill>
              </a:rPr>
              <a:t> </a:t>
            </a:r>
            <a:r>
              <a:rPr lang="en-US" sz="1600" b="1" dirty="0" smtClean="0">
                <a:solidFill>
                  <a:schemeClr val="bg1">
                    <a:lumMod val="65000"/>
                  </a:schemeClr>
                </a:solidFill>
              </a:rPr>
              <a:t>light</a:t>
            </a:r>
            <a:endParaRPr lang="en-US" sz="1600" b="1" dirty="0">
              <a:solidFill>
                <a:schemeClr val="bg1">
                  <a:lumMod val="65000"/>
                </a:schemeClr>
              </a:solidFill>
            </a:endParaRPr>
          </a:p>
        </p:txBody>
      </p:sp>
      <p:sp>
        <p:nvSpPr>
          <p:cNvPr id="159" name="Content Placeholder 2"/>
          <p:cNvSpPr txBox="1">
            <a:spLocks/>
          </p:cNvSpPr>
          <p:nvPr/>
        </p:nvSpPr>
        <p:spPr>
          <a:xfrm>
            <a:off x="15825481" y="36466732"/>
            <a:ext cx="12638501" cy="742546"/>
          </a:xfrm>
          <a:prstGeom prst="rect">
            <a:avLst/>
          </a:prstGeom>
        </p:spPr>
        <p:txBody>
          <a:bodyPr vert="horz" lIns="0" tIns="0" rIns="0" bIns="0" rtlCol="0">
            <a:noAutofit/>
          </a:bodyPr>
          <a:lstStyle>
            <a:lvl1pPr marL="0" indent="0" algn="l" defTabSz="4175379" rtl="0" eaLnBrk="1" latinLnBrk="0" hangingPunct="1">
              <a:lnSpc>
                <a:spcPts val="5944"/>
              </a:lnSpc>
              <a:spcBef>
                <a:spcPts val="5096"/>
              </a:spcBef>
              <a:spcAft>
                <a:spcPts val="1416"/>
              </a:spcAft>
              <a:buFont typeface="Arial" pitchFamily="34" charset="0"/>
              <a:buNone/>
              <a:defRPr sz="5200" b="0" kern="1200">
                <a:solidFill>
                  <a:schemeClr val="bg2"/>
                </a:solidFill>
                <a:latin typeface="Ubuntu Light"/>
                <a:ea typeface="+mn-ea"/>
                <a:cs typeface="+mn-cs"/>
              </a:defRPr>
            </a:lvl1pPr>
            <a:lvl2pPr marL="0" indent="0" algn="l" defTabSz="4175379" rtl="0" eaLnBrk="1" latinLnBrk="0" hangingPunct="1">
              <a:lnSpc>
                <a:spcPts val="4528"/>
              </a:lnSpc>
              <a:spcBef>
                <a:spcPts val="0"/>
              </a:spcBef>
              <a:spcAft>
                <a:spcPts val="0"/>
              </a:spcAft>
              <a:buFont typeface="Arial" pitchFamily="34" charset="0"/>
              <a:buNone/>
              <a:defRPr sz="2900" b="0" kern="1200" baseline="0">
                <a:solidFill>
                  <a:schemeClr val="bg2"/>
                </a:solidFill>
                <a:latin typeface="Ubuntu Light"/>
                <a:ea typeface="+mn-ea"/>
                <a:cs typeface="+mn-cs"/>
              </a:defRPr>
            </a:lvl2pPr>
            <a:lvl3pPr marL="0" indent="0" algn="l" defTabSz="4175379" rtl="0" eaLnBrk="1" latinLnBrk="0" hangingPunct="1">
              <a:lnSpc>
                <a:spcPts val="4528"/>
              </a:lnSpc>
              <a:spcBef>
                <a:spcPts val="0"/>
              </a:spcBef>
              <a:spcAft>
                <a:spcPts val="1416"/>
              </a:spcAft>
              <a:buFont typeface="Arial" pitchFamily="34" charset="0"/>
              <a:buNone/>
              <a:defRPr sz="2900" b="0" kern="1200">
                <a:solidFill>
                  <a:schemeClr val="bg1"/>
                </a:solidFill>
                <a:latin typeface="Ubuntu Light" pitchFamily="34" charset="0"/>
                <a:ea typeface="+mn-ea"/>
                <a:cs typeface="+mn-cs"/>
              </a:defRPr>
            </a:lvl3pPr>
            <a:lvl4pPr marL="0" indent="0" algn="l" defTabSz="4175379" rtl="0" eaLnBrk="1" latinLnBrk="0" hangingPunct="1">
              <a:lnSpc>
                <a:spcPts val="11872"/>
              </a:lnSpc>
              <a:spcBef>
                <a:spcPts val="0"/>
              </a:spcBef>
              <a:buFont typeface="Arial" pitchFamily="34" charset="0"/>
              <a:buNone/>
              <a:defRPr sz="8800" b="0" kern="1200">
                <a:solidFill>
                  <a:schemeClr val="tx2"/>
                </a:solidFill>
                <a:latin typeface="+mn-lt"/>
                <a:ea typeface="+mn-ea"/>
                <a:cs typeface="+mn-cs"/>
              </a:defRPr>
            </a:lvl4pPr>
            <a:lvl5pPr marL="9394603" indent="-1043847" algn="l" defTabSz="4175379" rtl="0" eaLnBrk="1" latinLnBrk="0" hangingPunct="1">
              <a:lnSpc>
                <a:spcPts val="11872"/>
              </a:lnSpc>
              <a:spcBef>
                <a:spcPts val="0"/>
              </a:spcBef>
              <a:buFont typeface="Arial" pitchFamily="34" charset="0"/>
              <a:buNone/>
              <a:defRPr sz="10100" b="1" kern="1200">
                <a:solidFill>
                  <a:srgbClr val="0095BF"/>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r>
              <a:rPr lang="en-US" dirty="0" smtClean="0"/>
              <a:t>Conclusions</a:t>
            </a:r>
          </a:p>
        </p:txBody>
      </p:sp>
      <p:sp>
        <p:nvSpPr>
          <p:cNvPr id="160" name="Text Placeholder 5"/>
          <p:cNvSpPr txBox="1">
            <a:spLocks/>
          </p:cNvSpPr>
          <p:nvPr/>
        </p:nvSpPr>
        <p:spPr>
          <a:xfrm>
            <a:off x="15799863" y="31280166"/>
            <a:ext cx="12638501" cy="5186565"/>
          </a:xfrm>
          <a:prstGeom prst="rect">
            <a:avLst/>
          </a:prstGeom>
        </p:spPr>
        <p:txBody>
          <a:bodyPr vert="horz" lIns="0" tIns="0" rIns="0" bIns="0" rtlCol="0">
            <a:noAutofit/>
          </a:bodyPr>
          <a:lstStyle>
            <a:lvl1pPr marL="0" indent="-356649" algn="l" defTabSz="4175379" rtl="0" eaLnBrk="1" latinLnBrk="0" hangingPunct="1">
              <a:lnSpc>
                <a:spcPts val="4528"/>
              </a:lnSpc>
              <a:spcBef>
                <a:spcPts val="0"/>
              </a:spcBef>
              <a:spcAft>
                <a:spcPts val="564"/>
              </a:spcAft>
              <a:buClr>
                <a:srgbClr val="00696A"/>
              </a:buClr>
              <a:buFont typeface="Arial" pitchFamily="34" charset="0"/>
              <a:buChar char="•"/>
              <a:defRPr sz="2900" b="0" kern="1200">
                <a:solidFill>
                  <a:schemeClr val="bg1"/>
                </a:solidFill>
                <a:latin typeface="Ubuntu Light" pitchFamily="34" charset="0"/>
                <a:ea typeface="+mn-ea"/>
                <a:cs typeface="+mn-cs"/>
              </a:defRPr>
            </a:lvl1pPr>
            <a:lvl2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2pPr>
            <a:lvl3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3pPr>
            <a:lvl4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4pPr>
            <a:lvl5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indent="0" algn="just">
              <a:lnSpc>
                <a:spcPct val="110000"/>
              </a:lnSpc>
              <a:buFont typeface="Arial" pitchFamily="34" charset="0"/>
              <a:buNone/>
            </a:pPr>
            <a:r>
              <a:rPr lang="en-GB" sz="3700" dirty="0" smtClean="0"/>
              <a:t>The photo-actuation process is reversible, with the initial photo-contraction completed in about 120s and remaining at a constant value as long as the white light is turned ON (10 mins). After the white light is switched OFF the hydrogel reswells to approximately its fully hydrated size in the first 60s in the dark and its size remains relatively constant until the next irradiation cycle. This process was repeated at least 3 times with no detectable hysteresis. </a:t>
            </a:r>
            <a:endParaRPr lang="en-IE" sz="3700" dirty="0" smtClean="0"/>
          </a:p>
        </p:txBody>
      </p:sp>
      <p:sp>
        <p:nvSpPr>
          <p:cNvPr id="161" name="Text Placeholder 5"/>
          <p:cNvSpPr txBox="1">
            <a:spLocks/>
          </p:cNvSpPr>
          <p:nvPr/>
        </p:nvSpPr>
        <p:spPr>
          <a:xfrm>
            <a:off x="15825481" y="37317586"/>
            <a:ext cx="12638501" cy="3002129"/>
          </a:xfrm>
          <a:prstGeom prst="rect">
            <a:avLst/>
          </a:prstGeom>
        </p:spPr>
        <p:txBody>
          <a:bodyPr vert="horz" lIns="0" tIns="0" rIns="0" bIns="0" rtlCol="0">
            <a:noAutofit/>
          </a:bodyPr>
          <a:lstStyle>
            <a:lvl1pPr marL="0" indent="-356649" algn="l" defTabSz="4175379" rtl="0" eaLnBrk="1" latinLnBrk="0" hangingPunct="1">
              <a:lnSpc>
                <a:spcPts val="4528"/>
              </a:lnSpc>
              <a:spcBef>
                <a:spcPts val="0"/>
              </a:spcBef>
              <a:spcAft>
                <a:spcPts val="564"/>
              </a:spcAft>
              <a:buClr>
                <a:srgbClr val="00696A"/>
              </a:buClr>
              <a:buFont typeface="Arial" pitchFamily="34" charset="0"/>
              <a:buChar char="•"/>
              <a:defRPr sz="2900" b="0" kern="1200">
                <a:solidFill>
                  <a:schemeClr val="bg1"/>
                </a:solidFill>
                <a:latin typeface="Ubuntu Light" pitchFamily="34" charset="0"/>
                <a:ea typeface="+mn-ea"/>
                <a:cs typeface="+mn-cs"/>
              </a:defRPr>
            </a:lvl1pPr>
            <a:lvl2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2pPr>
            <a:lvl3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3pPr>
            <a:lvl4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4pPr>
            <a:lvl5pPr marL="0" indent="-356649" algn="l" defTabSz="4175379" rtl="0" eaLnBrk="1" latinLnBrk="0" hangingPunct="1">
              <a:lnSpc>
                <a:spcPts val="4528"/>
              </a:lnSpc>
              <a:spcBef>
                <a:spcPts val="0"/>
              </a:spcBef>
              <a:spcAft>
                <a:spcPts val="564"/>
              </a:spcAft>
              <a:buClr>
                <a:schemeClr val="accent3"/>
              </a:buClr>
              <a:buFont typeface="Arial" pitchFamily="34" charset="0"/>
              <a:buChar char="•"/>
              <a:defRPr sz="2900" b="0" kern="1200">
                <a:solidFill>
                  <a:schemeClr val="bg1"/>
                </a:solidFill>
                <a:latin typeface="Ubuntu Light" pitchFamily="34" charset="0"/>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pPr indent="0" algn="just">
              <a:lnSpc>
                <a:spcPct val="110000"/>
              </a:lnSpc>
              <a:buFont typeface="Arial" pitchFamily="34" charset="0"/>
              <a:buNone/>
            </a:pPr>
            <a:r>
              <a:rPr lang="en-GB" sz="3700" dirty="0" smtClean="0"/>
              <a:t>pH responsive hydrogels based on p(AA-Am) have been developed with significant shrinking/swelling capabilities. Introduction of a photo-acid generator, namely SP-A, inside the polymer backbone allowed for reversible hydrogel photo-actuation of over 15% in area in less than 2 minutes. </a:t>
            </a:r>
            <a:endParaRPr lang="en-US" sz="3700" dirty="0"/>
          </a:p>
        </p:txBody>
      </p:sp>
      <p:sp>
        <p:nvSpPr>
          <p:cNvPr id="162" name="Footer Placeholder 6"/>
          <p:cNvSpPr>
            <a:spLocks noGrp="1"/>
          </p:cNvSpPr>
          <p:nvPr>
            <p:ph type="ftr" sz="quarter" idx="11"/>
          </p:nvPr>
        </p:nvSpPr>
        <p:spPr>
          <a:xfrm>
            <a:off x="16252566" y="40923588"/>
            <a:ext cx="10113976" cy="1477267"/>
          </a:xfrm>
        </p:spPr>
        <p:txBody>
          <a:bodyPr/>
          <a:lstStyle/>
          <a:p>
            <a:pPr algn="just"/>
            <a:r>
              <a:rPr lang="en-IE" sz="3000" b="0" i="1" dirty="0">
                <a:solidFill>
                  <a:srgbClr val="FFFFFF"/>
                </a:solidFill>
                <a:latin typeface="Ubuntu Light"/>
              </a:rPr>
              <a:t>This project has been funded by </a:t>
            </a:r>
            <a:r>
              <a:rPr lang="en-IE" sz="3000" b="0" i="1" dirty="0" smtClean="0">
                <a:solidFill>
                  <a:srgbClr val="FFFFFF"/>
                </a:solidFill>
                <a:latin typeface="Ubuntu Light"/>
              </a:rPr>
              <a:t>Science Foundation </a:t>
            </a:r>
            <a:r>
              <a:rPr lang="en-IE" sz="3000" b="0" i="1" dirty="0">
                <a:solidFill>
                  <a:srgbClr val="FFFFFF"/>
                </a:solidFill>
                <a:latin typeface="Ubuntu Light"/>
              </a:rPr>
              <a:t>Ireland </a:t>
            </a:r>
            <a:r>
              <a:rPr lang="en-IE" sz="3000" b="0" i="1" dirty="0" smtClean="0">
                <a:solidFill>
                  <a:srgbClr val="FFFFFF"/>
                </a:solidFill>
                <a:latin typeface="Ubuntu Light"/>
              </a:rPr>
              <a:t>under the I</a:t>
            </a:r>
            <a:r>
              <a:rPr lang="en-IE" sz="3000" b="0" i="1" dirty="0" smtClean="0">
                <a:solidFill>
                  <a:srgbClr val="FFFFFF"/>
                </a:solidFill>
                <a:latin typeface="Ubuntu Light"/>
                <a:cs typeface="Ubuntu Light"/>
              </a:rPr>
              <a:t>nsight initiative, grant </a:t>
            </a:r>
            <a:r>
              <a:rPr lang="en-IE" sz="3000" b="0" i="1" dirty="0">
                <a:solidFill>
                  <a:srgbClr val="FFFFFF"/>
                </a:solidFill>
                <a:latin typeface="Ubuntu Light"/>
                <a:cs typeface="Ubuntu Light"/>
              </a:rPr>
              <a:t>SFI/12/RC/</a:t>
            </a:r>
            <a:r>
              <a:rPr lang="en-IE" sz="3000" b="0" i="1" dirty="0" smtClean="0">
                <a:solidFill>
                  <a:srgbClr val="FFFFFF"/>
                </a:solidFill>
                <a:latin typeface="Ubuntu Light"/>
                <a:cs typeface="Ubuntu Light"/>
              </a:rPr>
              <a:t>2289. </a:t>
            </a:r>
            <a:endParaRPr lang="en-IE" sz="3000" b="0" i="1" dirty="0">
              <a:solidFill>
                <a:srgbClr val="FFFFFF"/>
              </a:solidFill>
              <a:latin typeface="Ubuntu Light"/>
            </a:endParaRPr>
          </a:p>
        </p:txBody>
      </p:sp>
      <p:sp>
        <p:nvSpPr>
          <p:cNvPr id="163" name="Rounded Rectangle 162"/>
          <p:cNvSpPr/>
          <p:nvPr/>
        </p:nvSpPr>
        <p:spPr>
          <a:xfrm>
            <a:off x="6341195" y="35843547"/>
            <a:ext cx="1081678" cy="654557"/>
          </a:xfrm>
          <a:prstGeom prst="roundRect">
            <a:avLst/>
          </a:prstGeom>
          <a:solidFill>
            <a:schemeClr val="tx1"/>
          </a:solidFill>
          <a:ln>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4" name="Straight Connector 163"/>
          <p:cNvCxnSpPr/>
          <p:nvPr/>
        </p:nvCxnSpPr>
        <p:spPr>
          <a:xfrm>
            <a:off x="6593890" y="36038390"/>
            <a:ext cx="482254" cy="0"/>
          </a:xfrm>
          <a:prstGeom prst="line">
            <a:avLst/>
          </a:prstGeom>
          <a:ln w="38100" cap="sq"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65" name="TextBox 164"/>
          <p:cNvSpPr txBox="1"/>
          <p:nvPr/>
        </p:nvSpPr>
        <p:spPr>
          <a:xfrm>
            <a:off x="6357980" y="36067217"/>
            <a:ext cx="1081678" cy="430887"/>
          </a:xfrm>
          <a:prstGeom prst="rect">
            <a:avLst/>
          </a:prstGeom>
          <a:noFill/>
        </p:spPr>
        <p:txBody>
          <a:bodyPr wrap="none" rtlCol="0">
            <a:spAutoFit/>
          </a:bodyPr>
          <a:lstStyle/>
          <a:p>
            <a:r>
              <a:rPr lang="en-US" sz="2200" dirty="0" smtClean="0">
                <a:solidFill>
                  <a:srgbClr val="000000"/>
                </a:solidFill>
              </a:rPr>
              <a:t>500</a:t>
            </a:r>
            <a:r>
              <a:rPr lang="en-US" sz="2200" dirty="0" smtClean="0">
                <a:solidFill>
                  <a:srgbClr val="000000"/>
                </a:solidFill>
                <a:latin typeface="Zapf Dingbats"/>
                <a:ea typeface="Zapf Dingbats"/>
                <a:cs typeface="Zapf Dingbats"/>
                <a:sym typeface="Zapf Dingbats"/>
              </a:rPr>
              <a:t>μ</a:t>
            </a:r>
            <a:r>
              <a:rPr lang="en-US" sz="2200" dirty="0">
                <a:solidFill>
                  <a:srgbClr val="000000"/>
                </a:solidFill>
              </a:rPr>
              <a:t>m</a:t>
            </a:r>
            <a:endParaRPr lang="en-US" sz="2200" dirty="0" smtClean="0">
              <a:solidFill>
                <a:srgbClr val="000000"/>
              </a:solidFill>
            </a:endParaRPr>
          </a:p>
        </p:txBody>
      </p:sp>
      <p:cxnSp>
        <p:nvCxnSpPr>
          <p:cNvPr id="166" name="Straight Connector 165"/>
          <p:cNvCxnSpPr/>
          <p:nvPr/>
        </p:nvCxnSpPr>
        <p:spPr>
          <a:xfrm>
            <a:off x="6560877" y="35964803"/>
            <a:ext cx="0" cy="147174"/>
          </a:xfrm>
          <a:prstGeom prst="line">
            <a:avLst/>
          </a:prstGeom>
          <a:ln w="38100" cap="sq"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7110500" y="35964803"/>
            <a:ext cx="0" cy="147174"/>
          </a:xfrm>
          <a:prstGeom prst="line">
            <a:avLst/>
          </a:prstGeom>
          <a:ln w="38100" cap="sq"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68" name="Rounded Rectangle 167"/>
          <p:cNvSpPr/>
          <p:nvPr/>
        </p:nvSpPr>
        <p:spPr>
          <a:xfrm>
            <a:off x="10524676" y="35846278"/>
            <a:ext cx="1081678" cy="654557"/>
          </a:xfrm>
          <a:prstGeom prst="roundRect">
            <a:avLst/>
          </a:prstGeom>
          <a:solidFill>
            <a:schemeClr val="tx1"/>
          </a:solidFill>
          <a:ln>
            <a:solidFill>
              <a:schemeClr val="bg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9" name="Straight Connector 168"/>
          <p:cNvCxnSpPr/>
          <p:nvPr/>
        </p:nvCxnSpPr>
        <p:spPr>
          <a:xfrm>
            <a:off x="10777371" y="36041121"/>
            <a:ext cx="482254" cy="0"/>
          </a:xfrm>
          <a:prstGeom prst="line">
            <a:avLst/>
          </a:prstGeom>
          <a:ln w="38100" cap="sq"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a:off x="10541461" y="36069948"/>
            <a:ext cx="1081678" cy="430887"/>
          </a:xfrm>
          <a:prstGeom prst="rect">
            <a:avLst/>
          </a:prstGeom>
          <a:noFill/>
        </p:spPr>
        <p:txBody>
          <a:bodyPr wrap="none" rtlCol="0">
            <a:spAutoFit/>
          </a:bodyPr>
          <a:lstStyle/>
          <a:p>
            <a:r>
              <a:rPr lang="en-US" sz="2200" dirty="0" smtClean="0">
                <a:solidFill>
                  <a:srgbClr val="000000"/>
                </a:solidFill>
              </a:rPr>
              <a:t>500</a:t>
            </a:r>
            <a:r>
              <a:rPr lang="en-US" sz="2200" dirty="0" smtClean="0">
                <a:solidFill>
                  <a:srgbClr val="000000"/>
                </a:solidFill>
                <a:latin typeface="Zapf Dingbats"/>
                <a:ea typeface="Zapf Dingbats"/>
                <a:cs typeface="Zapf Dingbats"/>
                <a:sym typeface="Zapf Dingbats"/>
              </a:rPr>
              <a:t>μ</a:t>
            </a:r>
            <a:r>
              <a:rPr lang="en-US" sz="2200" dirty="0">
                <a:solidFill>
                  <a:srgbClr val="000000"/>
                </a:solidFill>
              </a:rPr>
              <a:t>m</a:t>
            </a:r>
            <a:endParaRPr lang="en-US" sz="2200" dirty="0" smtClean="0">
              <a:solidFill>
                <a:srgbClr val="000000"/>
              </a:solidFill>
            </a:endParaRPr>
          </a:p>
        </p:txBody>
      </p:sp>
      <p:cxnSp>
        <p:nvCxnSpPr>
          <p:cNvPr id="171" name="Straight Connector 170"/>
          <p:cNvCxnSpPr/>
          <p:nvPr/>
        </p:nvCxnSpPr>
        <p:spPr>
          <a:xfrm>
            <a:off x="10744358" y="35967534"/>
            <a:ext cx="0" cy="147174"/>
          </a:xfrm>
          <a:prstGeom prst="line">
            <a:avLst/>
          </a:prstGeom>
          <a:ln w="38100" cap="sq"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11293981" y="35967534"/>
            <a:ext cx="0" cy="147174"/>
          </a:xfrm>
          <a:prstGeom prst="line">
            <a:avLst/>
          </a:prstGeom>
          <a:ln w="38100" cap="sq" cmpd="sng">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173" name="Picture 172"/>
          <p:cNvPicPr>
            <a:picLocks noChangeAspect="1"/>
          </p:cNvPicPr>
          <p:nvPr/>
        </p:nvPicPr>
        <p:blipFill>
          <a:blip r:embed="rId10"/>
          <a:stretch>
            <a:fillRect/>
          </a:stretch>
        </p:blipFill>
        <p:spPr>
          <a:xfrm>
            <a:off x="1734129" y="17289006"/>
            <a:ext cx="4658342" cy="3748725"/>
          </a:xfrm>
          <a:prstGeom prst="rect">
            <a:avLst/>
          </a:prstGeom>
        </p:spPr>
      </p:pic>
      <p:pic>
        <p:nvPicPr>
          <p:cNvPr id="174" name="Picture 173"/>
          <p:cNvPicPr>
            <a:picLocks noChangeAspect="1"/>
          </p:cNvPicPr>
          <p:nvPr/>
        </p:nvPicPr>
        <p:blipFill>
          <a:blip r:embed="rId11"/>
          <a:stretch>
            <a:fillRect/>
          </a:stretch>
        </p:blipFill>
        <p:spPr>
          <a:xfrm>
            <a:off x="20108715" y="13514396"/>
            <a:ext cx="3018973" cy="3597954"/>
          </a:xfrm>
          <a:prstGeom prst="rect">
            <a:avLst/>
          </a:prstGeom>
        </p:spPr>
      </p:pic>
      <p:pic>
        <p:nvPicPr>
          <p:cNvPr id="175" name="Picture 174"/>
          <p:cNvPicPr>
            <a:picLocks noChangeAspect="1"/>
          </p:cNvPicPr>
          <p:nvPr/>
        </p:nvPicPr>
        <p:blipFill>
          <a:blip r:embed="rId12"/>
          <a:stretch>
            <a:fillRect/>
          </a:stretch>
        </p:blipFill>
        <p:spPr>
          <a:xfrm>
            <a:off x="23926448" y="11149544"/>
            <a:ext cx="4378703" cy="5200644"/>
          </a:xfrm>
          <a:prstGeom prst="rect">
            <a:avLst/>
          </a:prstGeom>
        </p:spPr>
      </p:pic>
      <p:pic>
        <p:nvPicPr>
          <p:cNvPr id="176" name="Picture 175"/>
          <p:cNvPicPr>
            <a:picLocks noChangeAspect="1"/>
          </p:cNvPicPr>
          <p:nvPr/>
        </p:nvPicPr>
        <p:blipFill>
          <a:blip r:embed="rId13"/>
          <a:stretch>
            <a:fillRect/>
          </a:stretch>
        </p:blipFill>
        <p:spPr>
          <a:xfrm>
            <a:off x="15969300" y="11165670"/>
            <a:ext cx="3177571" cy="5449386"/>
          </a:xfrm>
          <a:prstGeom prst="rect">
            <a:avLst/>
          </a:prstGeom>
        </p:spPr>
      </p:pic>
      <p:sp>
        <p:nvSpPr>
          <p:cNvPr id="177" name="Text Placeholder 3"/>
          <p:cNvSpPr txBox="1">
            <a:spLocks/>
          </p:cNvSpPr>
          <p:nvPr/>
        </p:nvSpPr>
        <p:spPr>
          <a:xfrm>
            <a:off x="1967794" y="5878290"/>
            <a:ext cx="19385379" cy="2359934"/>
          </a:xfrm>
          <a:prstGeom prst="rect">
            <a:avLst/>
          </a:prstGeom>
        </p:spPr>
        <p:txBody>
          <a:bodyPr vert="horz" lIns="0" tIns="0" rIns="0" bIns="0" rtlCol="0">
            <a:noAutofit/>
          </a:bodyPr>
          <a:lstStyle>
            <a:lvl1pPr marL="0" indent="0" algn="l" defTabSz="4175379" rtl="0" eaLnBrk="1" latinLnBrk="0" hangingPunct="1">
              <a:lnSpc>
                <a:spcPts val="5660"/>
              </a:lnSpc>
              <a:spcBef>
                <a:spcPts val="9131"/>
              </a:spcBef>
              <a:buFont typeface="Arial" pitchFamily="34" charset="0"/>
              <a:buNone/>
              <a:defRPr sz="5200" b="1" kern="1200">
                <a:solidFill>
                  <a:srgbClr val="C1DEE7"/>
                </a:solidFill>
                <a:latin typeface="Ubuntu Light"/>
                <a:ea typeface="+mn-ea"/>
                <a:cs typeface="+mn-cs"/>
              </a:defRPr>
            </a:lvl1pPr>
            <a:lvl2pPr marL="4274008" indent="0" algn="l" defTabSz="4175379" rtl="0" eaLnBrk="1" latinLnBrk="0" hangingPunct="1">
              <a:lnSpc>
                <a:spcPts val="5660"/>
              </a:lnSpc>
              <a:spcBef>
                <a:spcPts val="0"/>
              </a:spcBef>
              <a:buFont typeface="Arial" pitchFamily="34" charset="0"/>
              <a:buNone/>
              <a:defRPr sz="5200" b="0" kern="1200">
                <a:solidFill>
                  <a:schemeClr val="tx2"/>
                </a:solidFill>
                <a:latin typeface="+mn-lt"/>
                <a:ea typeface="+mn-ea"/>
                <a:cs typeface="+mn-cs"/>
              </a:defRPr>
            </a:lvl2pPr>
            <a:lvl3pPr marL="5917860" indent="0" algn="l" defTabSz="4175379" rtl="0" eaLnBrk="1" latinLnBrk="0" hangingPunct="1">
              <a:lnSpc>
                <a:spcPts val="5660"/>
              </a:lnSpc>
              <a:spcBef>
                <a:spcPts val="0"/>
              </a:spcBef>
              <a:buFont typeface="Arial" pitchFamily="34" charset="0"/>
              <a:buNone/>
              <a:defRPr sz="5200" b="0" kern="1200">
                <a:solidFill>
                  <a:schemeClr val="tx2"/>
                </a:solidFill>
                <a:latin typeface="+mn-lt"/>
                <a:ea typeface="+mn-ea"/>
                <a:cs typeface="+mn-cs"/>
              </a:defRPr>
            </a:lvl3pPr>
            <a:lvl4pPr marL="0" indent="0" algn="l" defTabSz="4175379" rtl="0" eaLnBrk="1" latinLnBrk="0" hangingPunct="1">
              <a:lnSpc>
                <a:spcPts val="5660"/>
              </a:lnSpc>
              <a:spcBef>
                <a:spcPts val="0"/>
              </a:spcBef>
              <a:buFont typeface="Arial" pitchFamily="34" charset="0"/>
              <a:buNone/>
              <a:defRPr sz="5200" b="0" kern="1200">
                <a:solidFill>
                  <a:schemeClr val="tx2"/>
                </a:solidFill>
                <a:latin typeface="+mn-lt"/>
                <a:ea typeface="+mn-ea"/>
                <a:cs typeface="+mn-cs"/>
              </a:defRPr>
            </a:lvl4pPr>
            <a:lvl5pPr marL="9394603" indent="0" algn="l" defTabSz="4175379" rtl="0" eaLnBrk="1" latinLnBrk="0" hangingPunct="1">
              <a:lnSpc>
                <a:spcPts val="5660"/>
              </a:lnSpc>
              <a:spcBef>
                <a:spcPts val="0"/>
              </a:spcBef>
              <a:buFont typeface="Arial" pitchFamily="34" charset="0"/>
              <a:buNone/>
              <a:defRPr sz="5200" b="1" kern="1200">
                <a:solidFill>
                  <a:srgbClr val="0095BF"/>
                </a:solidFill>
                <a:latin typeface="+mn-lt"/>
                <a:ea typeface="+mn-ea"/>
                <a:cs typeface="+mn-cs"/>
              </a:defRPr>
            </a:lvl5pPr>
            <a:lvl6pPr marL="11482291"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9979"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7670"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5358" indent="-1043847" algn="l" defTabSz="4175379" rtl="0" eaLnBrk="1" latinLnBrk="0" hangingPunct="1">
              <a:spcBef>
                <a:spcPct val="20000"/>
              </a:spcBef>
              <a:buFont typeface="Arial" pitchFamily="34" charset="0"/>
              <a:buChar char="•"/>
              <a:defRPr sz="9100" kern="1200">
                <a:solidFill>
                  <a:schemeClr val="tx1"/>
                </a:solidFill>
                <a:latin typeface="+mn-lt"/>
                <a:ea typeface="+mn-ea"/>
                <a:cs typeface="+mn-cs"/>
              </a:defRPr>
            </a:lvl9pPr>
          </a:lstStyle>
          <a:p>
            <a:r>
              <a:rPr lang="en-US" sz="4000" dirty="0" smtClean="0"/>
              <a:t>Dublin City University,  School of Chemical Sciences, Insight Centre For Data Analytics, National Centre For Sensor Research,  Dublin, Ireland</a:t>
            </a:r>
            <a:endParaRPr lang="en-US" sz="4000" dirty="0"/>
          </a:p>
        </p:txBody>
      </p:sp>
      <p:pic>
        <p:nvPicPr>
          <p:cNvPr id="178" name="Picture 177"/>
          <p:cNvPicPr>
            <a:picLocks noChangeAspect="1"/>
          </p:cNvPicPr>
          <p:nvPr/>
        </p:nvPicPr>
        <p:blipFill rotWithShape="1">
          <a:blip r:embed="rId14">
            <a:extLst>
              <a:ext uri="{BEBA8EAE-BF5A-486C-A8C5-ECC9F3942E4B}">
                <a14:imgProps xmlns:a14="http://schemas.microsoft.com/office/drawing/2010/main">
                  <a14:imgLayer r:embed="rId15">
                    <a14:imgEffect>
                      <a14:backgroundRemoval t="0" b="100000" l="0" r="100000">
                        <a14:foregroundMark x1="11732" y1="31618" x2="11732" y2="31618"/>
                        <a14:foregroundMark x1="33240" y1="29412" x2="33240" y2="29412"/>
                        <a14:foregroundMark x1="42179" y1="53676" x2="42179" y2="53676"/>
                        <a14:foregroundMark x1="50559" y1="47794" x2="50559" y2="47794"/>
                        <a14:foregroundMark x1="68994" y1="41176" x2="68994" y2="41176"/>
                        <a14:foregroundMark x1="86034" y1="41912" x2="86034" y2="41912"/>
                        <a14:foregroundMark x1="74581" y1="58824" x2="74581" y2="58824"/>
                        <a14:foregroundMark x1="6145" y1="11765" x2="6145" y2="11765"/>
                        <a14:foregroundMark x1="51397" y1="31618" x2="51397" y2="31618"/>
                        <a14:foregroundMark x1="85754" y1="53676" x2="85754" y2="53676"/>
                        <a14:backgroundMark x1="69553" y1="38971" x2="69553" y2="38971"/>
                      </a14:backgroundRemoval>
                    </a14:imgEffect>
                  </a14:imgLayer>
                </a14:imgProps>
              </a:ext>
            </a:extLst>
          </a:blip>
          <a:srcRect b="25809"/>
          <a:stretch/>
        </p:blipFill>
        <p:spPr>
          <a:xfrm>
            <a:off x="12665328" y="41151411"/>
            <a:ext cx="2828727" cy="797251"/>
          </a:xfrm>
          <a:prstGeom prst="rect">
            <a:avLst/>
          </a:prstGeom>
        </p:spPr>
      </p:pic>
    </p:spTree>
    <p:extLst>
      <p:ext uri="{BB962C8B-B14F-4D97-AF65-F5344CB8AC3E}">
        <p14:creationId xmlns:p14="http://schemas.microsoft.com/office/powerpoint/2010/main" val="1905095050"/>
      </p:ext>
    </p:extLst>
  </p:cSld>
  <p:clrMapOvr>
    <a:masterClrMapping/>
  </p:clrMapOvr>
</p:sld>
</file>

<file path=ppt/theme/theme1.xml><?xml version="1.0" encoding="utf-8"?>
<a:theme xmlns:a="http://schemas.openxmlformats.org/drawingml/2006/main" name="offical insight poster">
  <a:themeElements>
    <a:clrScheme name="Insight Master Colours">
      <a:dk1>
        <a:srgbClr val="000000"/>
      </a:dk1>
      <a:lt1>
        <a:srgbClr val="FFFFFF"/>
      </a:lt1>
      <a:dk2>
        <a:srgbClr val="006B94"/>
      </a:dk2>
      <a:lt2>
        <a:srgbClr val="7F8A9A"/>
      </a:lt2>
      <a:accent1>
        <a:srgbClr val="72CAC3"/>
      </a:accent1>
      <a:accent2>
        <a:srgbClr val="92C83E"/>
      </a:accent2>
      <a:accent3>
        <a:srgbClr val="00696A"/>
      </a:accent3>
      <a:accent4>
        <a:srgbClr val="4CB748"/>
      </a:accent4>
      <a:accent5>
        <a:srgbClr val="B0D7E3"/>
      </a:accent5>
      <a:accent6>
        <a:srgbClr val="910045"/>
      </a:accent6>
      <a:hlink>
        <a:srgbClr val="3D5BA9"/>
      </a:hlink>
      <a:folHlink>
        <a:srgbClr val="692C7A"/>
      </a:folHlink>
    </a:clrScheme>
    <a:fontScheme name="Insight">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200" dirty="0" smtClean="0">
            <a:solidFill>
              <a:schemeClr val="bg2"/>
            </a:solidFill>
          </a:defRPr>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offical insight poster.thmx</Template>
  <TotalTime>15</TotalTime>
  <Words>591</Words>
  <Application>Microsoft Macintosh PowerPoint</Application>
  <PresentationFormat>Custom</PresentationFormat>
  <Paragraphs>59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offical insight poster</vt:lpstr>
      <vt:lpstr>Stimuli-responsive hydrogels based on acrylic acid and acrylamide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 and Photo-responsive Hydrogels Based on Acrylic Acid and Acrylamide</dc:title>
  <dc:creator>Aishling Dunne</dc:creator>
  <cp:lastModifiedBy>Aishling Dunne</cp:lastModifiedBy>
  <cp:revision>5</cp:revision>
  <dcterms:created xsi:type="dcterms:W3CDTF">2015-10-19T17:26:08Z</dcterms:created>
  <dcterms:modified xsi:type="dcterms:W3CDTF">2015-10-22T10:36:23Z</dcterms:modified>
</cp:coreProperties>
</file>